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92" r:id="rId5"/>
  </p:sldMasterIdLst>
  <p:notesMasterIdLst>
    <p:notesMasterId r:id="rId18"/>
  </p:notesMasterIdLst>
  <p:handoutMasterIdLst>
    <p:handoutMasterId r:id="rId19"/>
  </p:handoutMasterIdLst>
  <p:sldIdLst>
    <p:sldId id="269" r:id="rId6"/>
    <p:sldId id="13479" r:id="rId7"/>
    <p:sldId id="13455" r:id="rId8"/>
    <p:sldId id="13480" r:id="rId9"/>
    <p:sldId id="13491" r:id="rId10"/>
    <p:sldId id="13488" r:id="rId11"/>
    <p:sldId id="13487" r:id="rId12"/>
    <p:sldId id="13492" r:id="rId13"/>
    <p:sldId id="13483" r:id="rId14"/>
    <p:sldId id="13490" r:id="rId15"/>
    <p:sldId id="13489" r:id="rId16"/>
    <p:sldId id="13482" r:id="rId17"/>
  </p:sldIdLst>
  <p:sldSz cx="12192000" cy="6858000"/>
  <p:notesSz cx="6889750" cy="10021888"/>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F96C1F-DCE4-AF29-A9BF-E99D637F547C}" name="Benito Andres, Francisco Javier" initials="BAFJ" userId="S::javierbenito@eoi.es::d07dd899-a0c9-4b07-94e4-a2a94adcdb2c" providerId="AD"/>
  <p188:author id="{998993C7-A75B-27E9-4213-3E457A3C79AE}" name="Camacho Sánchez, Marina" initials="CSM" userId="S::marina.camacho@eoi.es::5028d928-9c64-4333-ad48-017da9c0df8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401C"/>
    <a:srgbClr val="1A193A"/>
    <a:srgbClr val="65BB00"/>
    <a:srgbClr val="E8E7E8"/>
    <a:srgbClr val="55CCEA"/>
    <a:srgbClr val="19171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C0BF85-4D36-4E79-881A-D94F38A54F54}" v="5" dt="2025-04-11T10:50:19.922"/>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A488322-F2BA-4B5B-9748-0D474271808F}" styleName="Estilo medio 3 - Énfasis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3447" autoAdjust="0"/>
  </p:normalViewPr>
  <p:slideViewPr>
    <p:cSldViewPr snapToGrid="0">
      <p:cViewPr varScale="1">
        <p:scale>
          <a:sx n="60" d="100"/>
          <a:sy n="60" d="100"/>
        </p:scale>
        <p:origin x="816" y="44"/>
      </p:cViewPr>
      <p:guideLst/>
    </p:cSldViewPr>
  </p:slideViewPr>
  <p:notesTextViewPr>
    <p:cViewPr>
      <p:scale>
        <a:sx n="1" d="1"/>
        <a:sy n="1" d="1"/>
      </p:scale>
      <p:origin x="0" y="0"/>
    </p:cViewPr>
  </p:notesTextViewPr>
  <p:notesViewPr>
    <p:cSldViewPr snapToGrid="0">
      <p:cViewPr varScale="1">
        <p:scale>
          <a:sx n="74" d="100"/>
          <a:sy n="74" d="100"/>
        </p:scale>
        <p:origin x="4026" y="-810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241C0B7F-4148-809B-5D19-3CED3C26E126}"/>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s-ES"/>
          </a:p>
        </p:txBody>
      </p:sp>
      <p:sp>
        <p:nvSpPr>
          <p:cNvPr id="3" name="Marcador de fecha 2">
            <a:extLst>
              <a:ext uri="{FF2B5EF4-FFF2-40B4-BE49-F238E27FC236}">
                <a16:creationId xmlns:a16="http://schemas.microsoft.com/office/drawing/2014/main" id="{CB9FD53F-B716-4FD1-3073-98A4FB2094D5}"/>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59D01535-2ACE-41C1-8B4F-55D5B5B23D9B}" type="datetimeFigureOut">
              <a:rPr lang="es-ES" smtClean="0"/>
              <a:t>07/05/2025</a:t>
            </a:fld>
            <a:endParaRPr lang="es-ES"/>
          </a:p>
        </p:txBody>
      </p:sp>
      <p:sp>
        <p:nvSpPr>
          <p:cNvPr id="4" name="Marcador de pie de página 3">
            <a:extLst>
              <a:ext uri="{FF2B5EF4-FFF2-40B4-BE49-F238E27FC236}">
                <a16:creationId xmlns:a16="http://schemas.microsoft.com/office/drawing/2014/main" id="{9A683E45-D817-1420-2B3A-F540B429339C}"/>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s-ES"/>
          </a:p>
        </p:txBody>
      </p:sp>
      <p:sp>
        <p:nvSpPr>
          <p:cNvPr id="5" name="Marcador de número de diapositiva 4">
            <a:extLst>
              <a:ext uri="{FF2B5EF4-FFF2-40B4-BE49-F238E27FC236}">
                <a16:creationId xmlns:a16="http://schemas.microsoft.com/office/drawing/2014/main" id="{8290CBA8-B796-FADF-76AB-77F5FF10A45E}"/>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DF4002D2-A84E-401E-8EAC-5688226FAFDE}" type="slidenum">
              <a:rPr lang="es-ES" smtClean="0"/>
              <a:t>‹Nº›</a:t>
            </a:fld>
            <a:endParaRPr lang="es-ES"/>
          </a:p>
        </p:txBody>
      </p:sp>
    </p:spTree>
    <p:extLst>
      <p:ext uri="{BB962C8B-B14F-4D97-AF65-F5344CB8AC3E}">
        <p14:creationId xmlns:p14="http://schemas.microsoft.com/office/powerpoint/2010/main" val="39005638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s-ES"/>
          </a:p>
        </p:txBody>
      </p:sp>
      <p:sp>
        <p:nvSpPr>
          <p:cNvPr id="3" name="Marcador de fecha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a:lvl1pPr>
          </a:lstStyle>
          <a:p>
            <a:fld id="{6B728EB4-A6A3-4336-B473-DE5CE0F79F3A}" type="datetimeFigureOut">
              <a:rPr lang="es-ES" smtClean="0"/>
              <a:t>07/05/2025</a:t>
            </a:fld>
            <a:endParaRPr lang="es-ES"/>
          </a:p>
        </p:txBody>
      </p:sp>
      <p:sp>
        <p:nvSpPr>
          <p:cNvPr id="4" name="Marcador de imagen de diapositiva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s-ES"/>
          </a:p>
        </p:txBody>
      </p:sp>
      <p:sp>
        <p:nvSpPr>
          <p:cNvPr id="5" name="Marcador de notas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a:lvl1pPr>
          </a:lstStyle>
          <a:p>
            <a:endParaRPr lang="es-ES"/>
          </a:p>
        </p:txBody>
      </p:sp>
      <p:sp>
        <p:nvSpPr>
          <p:cNvPr id="7" name="Marcador de número de diapositiva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a:lvl1pPr>
          </a:lstStyle>
          <a:p>
            <a:fld id="{129C1BAE-C757-4F89-8E78-8B364C00222E}" type="slidenum">
              <a:rPr lang="es-ES" smtClean="0"/>
              <a:t>‹Nº›</a:t>
            </a:fld>
            <a:endParaRPr lang="es-ES"/>
          </a:p>
        </p:txBody>
      </p:sp>
    </p:spTree>
    <p:extLst>
      <p:ext uri="{BB962C8B-B14F-4D97-AF65-F5344CB8AC3E}">
        <p14:creationId xmlns:p14="http://schemas.microsoft.com/office/powerpoint/2010/main" val="4124523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a:p>
            <a:r>
              <a:rPr lang="es-ES"/>
              <a:t>Más de 65 años de historia acompañando mediante formación a  los retos del País:</a:t>
            </a:r>
          </a:p>
          <a:p>
            <a:endParaRPr lang="es-ES"/>
          </a:p>
          <a:p>
            <a:pPr marL="556000" lvl="1" indent="-171450">
              <a:buFont typeface="Arial" panose="020B0604020202020204" pitchFamily="34" charset="0"/>
              <a:buChar char="•"/>
            </a:pPr>
            <a:r>
              <a:rPr lang="es-ES"/>
              <a:t>Primera Escuela de Negocios para formar a directivos  públicos y privados</a:t>
            </a:r>
          </a:p>
          <a:p>
            <a:pPr marL="556000" lvl="1" indent="-171450">
              <a:buFont typeface="Arial" panose="020B0604020202020204" pitchFamily="34" charset="0"/>
              <a:buChar char="•"/>
            </a:pPr>
            <a:r>
              <a:rPr lang="es-ES"/>
              <a:t>Años 70´s Inicio de la formación medioambiental acompañando primeros plantes industriales y medioambientales del País.</a:t>
            </a:r>
          </a:p>
          <a:p>
            <a:pPr marL="556000" lvl="1" indent="-171450">
              <a:buFont typeface="Arial" panose="020B0604020202020204" pitchFamily="34" charset="0"/>
              <a:buChar char="•"/>
            </a:pPr>
            <a:r>
              <a:rPr lang="es-ES"/>
              <a:t>Años 80´ Inicio de actividad en </a:t>
            </a:r>
            <a:r>
              <a:rPr lang="es-ES" err="1"/>
              <a:t>Latam</a:t>
            </a:r>
            <a:r>
              <a:rPr lang="es-ES"/>
              <a:t> acompañando internacionalización de empresas españolas</a:t>
            </a:r>
          </a:p>
          <a:p>
            <a:pPr marL="556000" lvl="1" indent="-171450">
              <a:buFont typeface="Arial" panose="020B0604020202020204" pitchFamily="34" charset="0"/>
              <a:buChar char="•"/>
            </a:pPr>
            <a:r>
              <a:rPr lang="es-ES"/>
              <a:t>Años 90´Inicio de programas de Fondos Europeos con los primeros planes operativos</a:t>
            </a:r>
          </a:p>
          <a:p>
            <a:pPr marL="556000" lvl="1" indent="-171450">
              <a:buFont typeface="Arial" panose="020B0604020202020204" pitchFamily="34" charset="0"/>
              <a:buChar char="•"/>
            </a:pPr>
            <a:r>
              <a:rPr lang="es-ES"/>
              <a:t>Años 2000 Inicio programas energías renovables acompañando primer Plan de Energía Renovables del Gobierno</a:t>
            </a:r>
          </a:p>
          <a:p>
            <a:pPr marL="556000" lvl="1" indent="-171450">
              <a:buFont typeface="Arial" panose="020B0604020202020204" pitchFamily="34" charset="0"/>
              <a:buChar char="•"/>
            </a:pPr>
            <a:r>
              <a:rPr lang="es-ES"/>
              <a:t>Año 2007 Organismo Intermedio de Fondos FEDER, con actuaciones de Innovación en </a:t>
            </a:r>
            <a:r>
              <a:rPr lang="es-ES" err="1"/>
              <a:t>PYMEs</a:t>
            </a:r>
            <a:r>
              <a:rPr lang="es-ES"/>
              <a:t> (uno de los organismos con más buenas prácticas en el periodo de programación)</a:t>
            </a:r>
          </a:p>
          <a:p>
            <a:pPr marL="556000" lvl="1" indent="-171450">
              <a:buFont typeface="Arial" panose="020B0604020202020204" pitchFamily="34" charset="0"/>
              <a:buChar char="•"/>
            </a:pPr>
            <a:r>
              <a:rPr lang="es-ES"/>
              <a:t>Año 2013 primer Master de Big Data en España</a:t>
            </a:r>
          </a:p>
          <a:p>
            <a:pPr marL="556000" lvl="1" indent="-171450">
              <a:buFont typeface="Arial" panose="020B0604020202020204" pitchFamily="34" charset="0"/>
              <a:buChar char="•"/>
            </a:pPr>
            <a:r>
              <a:rPr lang="es-ES"/>
              <a:t>Año 2020 reconocimiento a programas de digitalización de FSE, en especial los apoyo al COVID-19</a:t>
            </a:r>
          </a:p>
        </p:txBody>
      </p:sp>
      <p:sp>
        <p:nvSpPr>
          <p:cNvPr id="4" name="Marcador de número de diapositiva 3"/>
          <p:cNvSpPr>
            <a:spLocks noGrp="1"/>
          </p:cNvSpPr>
          <p:nvPr>
            <p:ph type="sldNum" sz="quarter" idx="5"/>
          </p:nvPr>
        </p:nvSpPr>
        <p:spPr/>
        <p:txBody>
          <a:bodyPr/>
          <a:lstStyle/>
          <a:p>
            <a:fld id="{EF973084-750F-F74E-BFBF-F3EE466E6AA5}" type="slidenum">
              <a:rPr lang="es-ES" smtClean="0"/>
              <a:pPr/>
              <a:t>3</a:t>
            </a:fld>
            <a:endParaRPr lang="es-ES"/>
          </a:p>
        </p:txBody>
      </p:sp>
    </p:spTree>
    <p:extLst>
      <p:ext uri="{BB962C8B-B14F-4D97-AF65-F5344CB8AC3E}">
        <p14:creationId xmlns:p14="http://schemas.microsoft.com/office/powerpoint/2010/main" val="1408061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63788" y="519113"/>
            <a:ext cx="4619625" cy="2598737"/>
          </a:xfrm>
        </p:spPr>
      </p:sp>
      <p:sp>
        <p:nvSpPr>
          <p:cNvPr id="3" name="Marcador de notas 2"/>
          <p:cNvSpPr>
            <a:spLocks noGrp="1"/>
          </p:cNvSpPr>
          <p:nvPr>
            <p:ph type="body" idx="1"/>
          </p:nvPr>
        </p:nvSpPr>
        <p:spPr/>
        <p:txBody>
          <a:bodyPr/>
          <a:lstStyle/>
          <a:p>
            <a:endParaRPr lang="es-ES_tradnl"/>
          </a:p>
        </p:txBody>
      </p:sp>
      <p:sp>
        <p:nvSpPr>
          <p:cNvPr id="4" name="Marcador de número de diapositiva 3"/>
          <p:cNvSpPr>
            <a:spLocks noGrp="1"/>
          </p:cNvSpPr>
          <p:nvPr>
            <p:ph type="sldNum" sz="quarter" idx="10"/>
          </p:nvPr>
        </p:nvSpPr>
        <p:spPr/>
        <p:txBody>
          <a:bodyPr/>
          <a:lstStyle/>
          <a:p>
            <a:pPr defTabSz="464149">
              <a:defRPr/>
            </a:pPr>
            <a:fld id="{FCED163A-668D-6D41-B406-9A4F6DC2FDA3}" type="slidenum">
              <a:rPr lang="es-ES">
                <a:solidFill>
                  <a:prstClr val="black"/>
                </a:solidFill>
              </a:rPr>
              <a:pPr defTabSz="464149">
                <a:defRPr/>
              </a:pPr>
              <a:t>4</a:t>
            </a:fld>
            <a:endParaRPr lang="es-ES">
              <a:solidFill>
                <a:prstClr val="black"/>
              </a:solidFill>
            </a:endParaRPr>
          </a:p>
        </p:txBody>
      </p:sp>
    </p:spTree>
    <p:extLst>
      <p:ext uri="{BB962C8B-B14F-4D97-AF65-F5344CB8AC3E}">
        <p14:creationId xmlns:p14="http://schemas.microsoft.com/office/powerpoint/2010/main" val="205704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buNone/>
            </a:pPr>
            <a:r>
              <a:rPr lang="es-ES" dirty="0"/>
              <a:t>Las empresas se enfrentan en la actualidad a un entorno complejo y cambiante, donde predomina la incertidumbre. La manera de gestionar los negocios debe adaptarse a estas nuevas situaciones, con competidores globales, nuevas maneras de relacionarse con los clientes y una mayor fiscalización de sus actividades, no sólo por parte de los poderes públicos, sino también por parte de la sociedad. Por este motivo, se pone en marcha este Centro de Alto Rendimiento Empresarial; se caracteriza por constituir un itinerario flexible de apoyo a la mejora profesionalidad, actualización de conocimientos y adquisición de competencias.</a:t>
            </a:r>
          </a:p>
          <a:p>
            <a:pPr>
              <a:buNone/>
            </a:pPr>
            <a:r>
              <a:rPr lang="es-ES" dirty="0"/>
              <a:t>Los objetivos específicos del programa son los siguientes:</a:t>
            </a:r>
          </a:p>
          <a:p>
            <a:pPr>
              <a:buFont typeface="Arial" panose="020B0604020202020204" pitchFamily="34" charset="0"/>
              <a:buChar char="•"/>
            </a:pPr>
            <a:r>
              <a:rPr lang="es-ES" dirty="0"/>
              <a:t>Mejorar la competitividad de pymes ya consolidadas</a:t>
            </a:r>
          </a:p>
          <a:p>
            <a:pPr>
              <a:buFont typeface="Arial" panose="020B0604020202020204" pitchFamily="34" charset="0"/>
              <a:buChar char="•"/>
            </a:pPr>
            <a:r>
              <a:rPr lang="es-ES" dirty="0"/>
              <a:t>Mejorar las competencias profesionales y personales de los participantes</a:t>
            </a:r>
          </a:p>
          <a:p>
            <a:pPr>
              <a:buFont typeface="Arial" panose="020B0604020202020204" pitchFamily="34" charset="0"/>
              <a:buChar char="•"/>
            </a:pPr>
            <a:r>
              <a:rPr lang="es-ES" dirty="0"/>
              <a:t>Diseñar estrategias personalizadas que contribuyan a mejorar los resultados de las empresas</a:t>
            </a:r>
          </a:p>
          <a:p>
            <a:pPr>
              <a:buFont typeface="Arial" panose="020B0604020202020204" pitchFamily="34" charset="0"/>
              <a:buChar char="•"/>
            </a:pPr>
            <a:r>
              <a:rPr lang="es-ES" dirty="0"/>
              <a:t>Elaborar e implantar un plan de mejora para cada empresa participante.</a:t>
            </a:r>
          </a:p>
          <a:p>
            <a:pPr>
              <a:buNone/>
            </a:pPr>
            <a:r>
              <a:rPr lang="es-ES" dirty="0"/>
              <a:t>Objetivos:</a:t>
            </a:r>
          </a:p>
          <a:p>
            <a:pPr>
              <a:buFont typeface="Arial" panose="020B0604020202020204" pitchFamily="34" charset="0"/>
              <a:buChar char="•"/>
            </a:pPr>
            <a:r>
              <a:rPr lang="es-ES" dirty="0"/>
              <a:t>Conseguir que las personas que realicen los cursos adquieran los conocimientos necesarios en técnicas innovadoras que les permitan mejorar la gestión de sus negocios.</a:t>
            </a:r>
          </a:p>
          <a:p>
            <a:pPr>
              <a:buFont typeface="Arial" panose="020B0604020202020204" pitchFamily="34" charset="0"/>
              <a:buChar char="•"/>
            </a:pPr>
            <a:r>
              <a:rPr lang="es-ES" dirty="0"/>
              <a:t>Conseguir que las personas que realicen el curso adquieran los conocimientos en técnicas innovadoras que les permita impulsar la venta exterior y la internacionalización en sus negocios.</a:t>
            </a:r>
          </a:p>
          <a:p>
            <a:pPr>
              <a:buFont typeface="Arial" panose="020B0604020202020204" pitchFamily="34" charset="0"/>
              <a:buChar char="•"/>
            </a:pPr>
            <a:r>
              <a:rPr lang="es-ES" dirty="0"/>
              <a:t>En definitiva, llevar a cabo una formación especializada a los destinatarios de las actuaciones en materia de innovación que permita una evolución tecnológica de mejora de los distintos procesos existentes en las empresas desde su propia gestión, diseño, gestión de clientes hasta la internacionalización y ventas exteriores de sus productos.</a:t>
            </a:r>
          </a:p>
          <a:p>
            <a:pPr>
              <a:buNone/>
            </a:pPr>
            <a:r>
              <a:rPr lang="es-ES" dirty="0"/>
              <a:t>EOI es la Escuela de Negocios de referencia en formación de Pequeñas y Medianas Empresas. Son más de 30 años dedicados al desarrollo de Programas Formativos y Proyectos para el impulso de la Innovación y Competitividad Empresarial.</a:t>
            </a:r>
          </a:p>
          <a:p>
            <a:pPr>
              <a:buNone/>
            </a:pPr>
            <a:r>
              <a:rPr lang="es-ES" dirty="0"/>
              <a:t>Los programas Centros de Alto Rendimiento Empresarial, en adelante CARE, se caracterizan por constituir un itinerario flexible de apoyo a la mejora profesional, una actualización de conocimientos y adquisición de competencias que redundarán en la mejora competitividad empresarial. El programa formativo combina talleres de asistencia obligatoria con sesiones grupales voluntarias y mentores individuales que se ajustan a las necesidades específicas de las personas que se inscriben en los programas CARE, estos programas podrán ser generalistas o sectoriales.</a:t>
            </a:r>
          </a:p>
          <a:p>
            <a:pPr>
              <a:buNone/>
            </a:pPr>
            <a:r>
              <a:rPr lang="es-ES" dirty="0"/>
              <a:t>En los programas de FSE+ la selección de beneficiarios ocupados en pymes se realizará teniendo en cuenta: criterios empresariales (relación del candidato con la empresa a consolidar, estrategia empresarial y desarrollo sostenible), transversales (se primarán colectivos prioritarios: discapacitados, riesgo de exclusión y mujeres), así como personales (actitud, motivación, aptitud y potencial de aplicación del curso a su actividad en la empresa, disponibilidad y compatibilidad para seguir el curso). A igualdad de puntuación para el acceso al curso, se dará prioridad a los candidatos pertenecientes a los colectivos incluidos en las prioridades transversales del FSE+, anteriormente indicadas.</a:t>
            </a:r>
          </a:p>
          <a:p>
            <a:pPr>
              <a:buNone/>
            </a:pPr>
            <a:r>
              <a:rPr lang="es-ES" dirty="0"/>
              <a:t>La Consejería de Economía, Comercio, Innovación Tecnológica, Turismo y de Fomento, junto con la Escuela de Organización Industrial (EOI), ponen en marcha un ECARE cofinanciado por FSE+ que dará comienzo en diciembre.</a:t>
            </a:r>
          </a:p>
          <a:p>
            <a:pPr>
              <a:buNone/>
            </a:pPr>
            <a:r>
              <a:rPr lang="es-ES" dirty="0"/>
              <a:t>Se trata de un programa </a:t>
            </a:r>
            <a:r>
              <a:rPr lang="es-ES" b="1" dirty="0"/>
              <a:t>100% gratuito</a:t>
            </a:r>
            <a:r>
              <a:rPr lang="es-ES" dirty="0"/>
              <a:t>.</a:t>
            </a:r>
          </a:p>
          <a:p>
            <a:pPr>
              <a:buNone/>
            </a:pPr>
            <a:r>
              <a:rPr lang="es-ES" dirty="0"/>
              <a:t>El Centro de Alto Rendimiento PYME (CARE) es un programa que combina formación, tutorías grupales e individuales destinado a empresarios, directivos y personal técnico de Pymes y trabajadores autónomos. Diseñado para mejorar la competitividad de pymes.</a:t>
            </a:r>
          </a:p>
          <a:p>
            <a:pPr>
              <a:buNone/>
            </a:pPr>
            <a:r>
              <a:rPr lang="es-ES" b="1" dirty="0"/>
              <a:t>objetivo</a:t>
            </a:r>
            <a:r>
              <a:rPr lang="es-ES" dirty="0"/>
              <a:t>: lograr que los asistentes, en poco tiempo, puedan mejorar sus competencias y, a su vez, diseñar estrategias de mejora de sus empresas.</a:t>
            </a:r>
          </a:p>
          <a:p>
            <a:pPr>
              <a:buNone/>
            </a:pPr>
            <a:r>
              <a:rPr lang="es-ES" dirty="0"/>
              <a:t>Talleres transversales (obligatorios)  -  30 horas</a:t>
            </a:r>
          </a:p>
          <a:p>
            <a:pPr>
              <a:buNone/>
            </a:pPr>
            <a:r>
              <a:rPr lang="es-ES" dirty="0"/>
              <a:t>Sesiones formativas grupales por temáticas/sector -  12 horas</a:t>
            </a:r>
          </a:p>
          <a:p>
            <a:pPr>
              <a:buNone/>
            </a:pPr>
            <a:r>
              <a:rPr lang="es-ES" dirty="0"/>
              <a:t>Mentorías individuales  -  20 horas</a:t>
            </a:r>
          </a:p>
          <a:p>
            <a:pPr>
              <a:buNone/>
            </a:pPr>
            <a:r>
              <a:rPr lang="es-ES" b="1" dirty="0"/>
              <a:t>Talleres transversales:</a:t>
            </a:r>
            <a:endParaRPr lang="es-ES" dirty="0"/>
          </a:p>
          <a:p>
            <a:pPr>
              <a:buFont typeface="Arial" panose="020B0604020202020204" pitchFamily="34" charset="0"/>
              <a:buChar char="•"/>
            </a:pPr>
            <a:r>
              <a:rPr lang="es-ES" dirty="0"/>
              <a:t>Planificación estratégica para la innovación en la PYME</a:t>
            </a:r>
          </a:p>
          <a:p>
            <a:pPr>
              <a:buFont typeface="Arial" panose="020B0604020202020204" pitchFamily="34" charset="0"/>
              <a:buChar char="•"/>
            </a:pPr>
            <a:r>
              <a:rPr lang="es-ES" dirty="0"/>
              <a:t>Aplicaciones prácticas de la Inteligencia Artificial Generativa en la PYME</a:t>
            </a:r>
          </a:p>
          <a:p>
            <a:pPr>
              <a:buFont typeface="Arial" panose="020B0604020202020204" pitchFamily="34" charset="0"/>
              <a:buChar char="•"/>
            </a:pPr>
            <a:r>
              <a:rPr lang="es-ES" dirty="0"/>
              <a:t>Diseñando el futuro digital de tu PYME</a:t>
            </a:r>
          </a:p>
          <a:p>
            <a:pPr>
              <a:buFont typeface="Arial" panose="020B0604020202020204" pitchFamily="34" charset="0"/>
              <a:buChar char="•"/>
            </a:pPr>
            <a:r>
              <a:rPr lang="es-ES" dirty="0"/>
              <a:t>Creando valor en el mundo online</a:t>
            </a:r>
          </a:p>
          <a:p>
            <a:pPr>
              <a:buFont typeface="Arial" panose="020B0604020202020204" pitchFamily="34" charset="0"/>
              <a:buChar char="•"/>
            </a:pPr>
            <a:r>
              <a:rPr lang="es-ES" dirty="0"/>
              <a:t>Plan de comunicación digital y video marketing</a:t>
            </a:r>
          </a:p>
          <a:p>
            <a:pPr>
              <a:buFont typeface="Arial" panose="020B0604020202020204" pitchFamily="34" charset="0"/>
              <a:buChar char="•"/>
            </a:pPr>
            <a:r>
              <a:rPr lang="es-ES" dirty="0"/>
              <a:t>Metodología Lean y gestión de operaciones y procesos</a:t>
            </a:r>
          </a:p>
          <a:p>
            <a:pPr>
              <a:buFont typeface="Arial" panose="020B0604020202020204" pitchFamily="34" charset="0"/>
              <a:buChar char="•"/>
            </a:pPr>
            <a:r>
              <a:rPr lang="es-ES" dirty="0"/>
              <a:t>Transformación de los procesos económico-financieros</a:t>
            </a:r>
          </a:p>
          <a:p>
            <a:pPr>
              <a:buFont typeface="Arial" panose="020B0604020202020204" pitchFamily="34" charset="0"/>
              <a:buChar char="•"/>
            </a:pPr>
            <a:r>
              <a:rPr lang="es-ES" dirty="0"/>
              <a:t>Ciberseguridad para PYMES</a:t>
            </a:r>
          </a:p>
          <a:p>
            <a:pPr>
              <a:buFont typeface="Arial" panose="020B0604020202020204" pitchFamily="34" charset="0"/>
              <a:buChar char="•"/>
            </a:pPr>
            <a:r>
              <a:rPr lang="es-ES" dirty="0"/>
              <a:t>Legal </a:t>
            </a:r>
            <a:r>
              <a:rPr lang="es-ES" dirty="0" err="1"/>
              <a:t>Tech</a:t>
            </a:r>
            <a:r>
              <a:rPr lang="es-ES" dirty="0"/>
              <a:t>: Innovación y cumplimiento en la era digital</a:t>
            </a:r>
          </a:p>
          <a:p>
            <a:pPr>
              <a:buFont typeface="Arial" panose="020B0604020202020204" pitchFamily="34" charset="0"/>
              <a:buChar char="•"/>
            </a:pPr>
            <a:r>
              <a:rPr lang="es-ES" dirty="0"/>
              <a:t>Demo Day. Presentación del plan de mejora de tu pyme</a:t>
            </a:r>
          </a:p>
          <a:p>
            <a:pPr>
              <a:buNone/>
            </a:pPr>
            <a:r>
              <a:rPr lang="es-ES" b="1" dirty="0"/>
              <a:t>Sesiones formativas grupales opcionales:</a:t>
            </a:r>
            <a:endParaRPr lang="es-ES" dirty="0"/>
          </a:p>
          <a:p>
            <a:pPr>
              <a:buFont typeface="Arial" panose="020B0604020202020204" pitchFamily="34" charset="0"/>
              <a:buChar char="•"/>
            </a:pPr>
            <a:r>
              <a:rPr lang="es-ES" dirty="0"/>
              <a:t>Sostenibilidad y economía circular como ventaja competitiva</a:t>
            </a:r>
          </a:p>
          <a:p>
            <a:pPr>
              <a:buFont typeface="Arial" panose="020B0604020202020204" pitchFamily="34" charset="0"/>
              <a:buChar char="•"/>
            </a:pPr>
            <a:r>
              <a:rPr lang="es-ES" dirty="0"/>
              <a:t>Cambio y liderazgo: Cómo guiar a tu equipo hacia el futuro</a:t>
            </a:r>
          </a:p>
          <a:p>
            <a:pPr>
              <a:buFont typeface="Arial" panose="020B0604020202020204" pitchFamily="34" charset="0"/>
              <a:buChar char="•"/>
            </a:pPr>
            <a:r>
              <a:rPr lang="es-ES" dirty="0"/>
              <a:t>Creación de embudos de ventas online</a:t>
            </a:r>
          </a:p>
          <a:p>
            <a:pPr>
              <a:buFont typeface="Arial" panose="020B0604020202020204" pitchFamily="34" charset="0"/>
              <a:buChar char="•"/>
            </a:pPr>
            <a:r>
              <a:rPr lang="es-ES" dirty="0"/>
              <a:t>Cruzando fronteras: Guía para la internacionalización de PYMES</a:t>
            </a:r>
          </a:p>
          <a:p>
            <a:pPr>
              <a:buNone/>
            </a:pPr>
            <a:r>
              <a:rPr lang="es-ES" b="1" dirty="0"/>
              <a:t>¿Quién puede participar?</a:t>
            </a:r>
            <a:r>
              <a:rPr lang="es-ES" dirty="0"/>
              <a:t> Personas trabajadoras en pymes y Autónomos. Los destinatarios de las acciones formativas serán personas empleadas en activo de cualquier sector de actividad, por cuenta propia o ajena.</a:t>
            </a:r>
          </a:p>
          <a:p>
            <a:pPr>
              <a:buNone/>
            </a:pPr>
            <a:r>
              <a:rPr lang="es-ES" dirty="0"/>
              <a:t>Los destinatarios del Proyecto serán empresarios/as y personal técnico y directivo de pymes que deseen mejorar, tanto sus conocimientos y capacidades técnicas como la competitividad de las pymes en las que trabajan. También está indicado para trabajadores autónomos que quieran mejorar la rentabilidad de sus negocios.</a:t>
            </a:r>
          </a:p>
          <a:p>
            <a:pPr>
              <a:buFont typeface="Arial" panose="020B0604020202020204" pitchFamily="34" charset="0"/>
              <a:buChar char="•"/>
            </a:pPr>
            <a:r>
              <a:rPr lang="es-ES" b="1" dirty="0"/>
              <a:t>¿Qué necesito?</a:t>
            </a:r>
            <a:endParaRPr lang="es-ES" dirty="0"/>
          </a:p>
          <a:p>
            <a:pPr>
              <a:buFont typeface="Arial" panose="020B0604020202020204" pitchFamily="34" charset="0"/>
              <a:buChar char="•"/>
            </a:pPr>
            <a:r>
              <a:rPr lang="es-ES" b="1" dirty="0"/>
              <a:t>¿Cuál será la dedicación?</a:t>
            </a:r>
            <a:r>
              <a:rPr lang="es-ES" dirty="0"/>
              <a:t>  Aprox. 3 meses</a:t>
            </a:r>
          </a:p>
          <a:p>
            <a:pPr>
              <a:buFont typeface="Arial" panose="020B0604020202020204" pitchFamily="34" charset="0"/>
              <a:buChar char="•"/>
            </a:pPr>
            <a:r>
              <a:rPr lang="es-ES" dirty="0"/>
              <a:t>Semipresencial:</a:t>
            </a:r>
          </a:p>
          <a:p>
            <a:pPr marL="742950" lvl="1" indent="-285750">
              <a:buFont typeface="Arial" panose="020B0604020202020204" pitchFamily="34" charset="0"/>
              <a:buChar char="•"/>
            </a:pPr>
            <a:r>
              <a:rPr lang="es-ES" dirty="0"/>
              <a:t>Sesiones grupales presenciales.</a:t>
            </a:r>
          </a:p>
          <a:p>
            <a:pPr marL="742950" lvl="1" indent="-285750">
              <a:buFont typeface="Arial" panose="020B0604020202020204" pitchFamily="34" charset="0"/>
              <a:buChar char="•"/>
            </a:pPr>
            <a:r>
              <a:rPr lang="es-ES" dirty="0"/>
              <a:t>Tutorías online.</a:t>
            </a:r>
          </a:p>
          <a:p>
            <a:pPr>
              <a:buFont typeface="Arial" panose="020B0604020202020204" pitchFamily="34" charset="0"/>
              <a:buChar char="•"/>
            </a:pPr>
            <a:r>
              <a:rPr lang="es-ES" b="1" dirty="0"/>
              <a:t>¿Dónde?</a:t>
            </a:r>
            <a:r>
              <a:rPr lang="es-ES" dirty="0"/>
              <a:t> En el Parque Hernández**,** Avenida de la Democracia, número 1 con un horario amplio de apertura</a:t>
            </a:r>
          </a:p>
          <a:p>
            <a:pPr>
              <a:buFont typeface="Arial" panose="020B0604020202020204" pitchFamily="34" charset="0"/>
              <a:buChar char="•"/>
            </a:pPr>
            <a:r>
              <a:rPr lang="es-ES" b="1" dirty="0"/>
              <a:t>¿Qué conseguiré?</a:t>
            </a:r>
            <a:r>
              <a:rPr lang="es-ES" dirty="0"/>
              <a:t> El objetivo principal de este proyecto es mejorar la competitividad empresarial a través de la formación y tutorización a personas empleadas en diferentes empresas Los programas CARE “Centros de Alto Rendimiento Empresarial”, se caracterizan por constituir un itinerario flexible de apoyo a la mejora profesionalidad, actualización de conocimientos y adquisición de competencias.</a:t>
            </a:r>
          </a:p>
          <a:p>
            <a:pPr marL="742950" lvl="1" indent="-285750">
              <a:buFont typeface="Arial" panose="020B0604020202020204" pitchFamily="34" charset="0"/>
              <a:buChar char="•"/>
            </a:pPr>
            <a:r>
              <a:rPr lang="es-ES" dirty="0"/>
              <a:t>Formar a los trabajadores para que estén preparados para los cambios.</a:t>
            </a:r>
          </a:p>
          <a:p>
            <a:pPr marL="742950" lvl="1" indent="-285750">
              <a:buFont typeface="Arial" panose="020B0604020202020204" pitchFamily="34" charset="0"/>
              <a:buChar char="•"/>
            </a:pPr>
            <a:r>
              <a:rPr lang="es-ES" dirty="0"/>
              <a:t>Transformar el modelo productivo hacia actividades que generen mayor valor.</a:t>
            </a:r>
          </a:p>
          <a:p>
            <a:pPr marL="742950" lvl="1" indent="-285750">
              <a:buFont typeface="Arial" panose="020B0604020202020204" pitchFamily="34" charset="0"/>
              <a:buChar char="•"/>
            </a:pPr>
            <a:r>
              <a:rPr lang="es-ES" dirty="0"/>
              <a:t>Apoyar los cambios del modelo organizacional hacia aquellos que faciliten el</a:t>
            </a:r>
          </a:p>
          <a:p>
            <a:pPr marL="742950" lvl="1" indent="-285750">
              <a:buFont typeface="Arial" panose="020B0604020202020204" pitchFamily="34" charset="0"/>
              <a:buChar char="•"/>
            </a:pPr>
            <a:r>
              <a:rPr lang="es-ES" dirty="0"/>
              <a:t>mantenimiento de las empresas.</a:t>
            </a:r>
          </a:p>
          <a:p>
            <a:pPr marL="742950" lvl="1" indent="-285750">
              <a:buFont typeface="Arial" panose="020B0604020202020204" pitchFamily="34" charset="0"/>
              <a:buChar char="•"/>
            </a:pPr>
            <a:r>
              <a:rPr lang="es-ES" dirty="0"/>
              <a:t>Mejorar la capacitación de los profesionales en activo.</a:t>
            </a:r>
          </a:p>
          <a:p>
            <a:pPr marL="742950" lvl="1" indent="-285750">
              <a:buFont typeface="Arial" panose="020B0604020202020204" pitchFamily="34" charset="0"/>
              <a:buChar char="•"/>
            </a:pPr>
            <a:r>
              <a:rPr lang="es-ES" dirty="0"/>
              <a:t>Mejorar la tasa de supervivencia de los negocios, especialmente en aquellos identificados como clave para el crecimiento económico.</a:t>
            </a:r>
          </a:p>
          <a:p>
            <a:pPr>
              <a:buNone/>
            </a:pPr>
            <a:r>
              <a:rPr lang="es-ES" dirty="0"/>
              <a:t>EOI ha desarrollado y puesto en práctica una </a:t>
            </a:r>
            <a:r>
              <a:rPr lang="es-ES" b="1" dirty="0"/>
              <a:t>metodología</a:t>
            </a:r>
            <a:r>
              <a:rPr lang="es-ES" dirty="0"/>
              <a:t> que se basa en la formación de carácter práctico y en la atención individualizada y activa a cada uno de los participantes.</a:t>
            </a:r>
          </a:p>
          <a:p>
            <a:pPr>
              <a:buNone/>
            </a:pPr>
            <a:r>
              <a:rPr lang="es-ES" dirty="0"/>
              <a:t>Esta metodología combina sesiones formativas y talleres con sesiones de </a:t>
            </a:r>
            <a:r>
              <a:rPr lang="es-ES" dirty="0" err="1"/>
              <a:t>mentoring</a:t>
            </a:r>
            <a:r>
              <a:rPr lang="es-ES" dirty="0"/>
              <a:t> presenciales para asesorar al alumno/a y su empresa.</a:t>
            </a:r>
          </a:p>
          <a:p>
            <a:pPr>
              <a:buNone/>
            </a:pPr>
            <a:r>
              <a:rPr lang="es-ES" dirty="0"/>
              <a:t>Este objetivo se logra a través de:</a:t>
            </a:r>
          </a:p>
          <a:p>
            <a:pPr>
              <a:buNone/>
            </a:pPr>
            <a:r>
              <a:rPr lang="es-ES" b="1" dirty="0"/>
              <a:t>Talleres transversales:</a:t>
            </a:r>
            <a:r>
              <a:rPr lang="es-ES" dirty="0"/>
              <a:t> En los que se ayudará a analizar áreas críticas de mejora y a usar herramientas concretas para hacerlo, centrándose básicamente en las áreas funcionales esenciales de una empresa. Preferentemente en formato de 3 horas de duración.</a:t>
            </a:r>
          </a:p>
          <a:p>
            <a:pPr>
              <a:buNone/>
            </a:pPr>
            <a:r>
              <a:rPr lang="es-ES" b="1" dirty="0"/>
              <a:t>Sesiones Formativas Grupales</a:t>
            </a:r>
            <a:r>
              <a:rPr lang="es-ES" dirty="0"/>
              <a:t>: en las que se tratarán contenidos específicos para las necesidades detectadas de estas empresas, tanto relacionadas con temas técnicos como con competencias y habilidades individuales. Estas acciones son de asistencia voluntaria para los participantes en el CARE PYME.</a:t>
            </a:r>
          </a:p>
          <a:p>
            <a:pPr>
              <a:buNone/>
            </a:pPr>
            <a:r>
              <a:rPr lang="es-ES" b="1" dirty="0"/>
              <a:t>Fase </a:t>
            </a:r>
            <a:r>
              <a:rPr lang="es-ES" b="1" dirty="0" err="1"/>
              <a:t>mentoring</a:t>
            </a:r>
            <a:r>
              <a:rPr lang="es-ES" b="1" dirty="0"/>
              <a:t>:</a:t>
            </a:r>
            <a:r>
              <a:rPr lang="es-ES" dirty="0"/>
              <a:t> Cada proyecto emprendedor tendrá acceso a:</a:t>
            </a:r>
          </a:p>
          <a:p>
            <a:pPr>
              <a:buFont typeface="Arial" panose="020B0604020202020204" pitchFamily="34" charset="0"/>
              <a:buChar char="•"/>
            </a:pPr>
            <a:r>
              <a:rPr lang="es-ES" b="1" dirty="0"/>
              <a:t>Mentor de Proyecto</a:t>
            </a:r>
            <a:r>
              <a:rPr lang="es-ES" dirty="0"/>
              <a:t>: Le acompañará durante todo el programa, manteniendo una visión global del proyecto y ayudando a elegir a los mentores especialistas necesarios.</a:t>
            </a:r>
          </a:p>
          <a:p>
            <a:pPr>
              <a:buFont typeface="Arial" panose="020B0604020202020204" pitchFamily="34" charset="0"/>
              <a:buChar char="•"/>
            </a:pPr>
            <a:r>
              <a:rPr lang="es-ES" b="1" dirty="0"/>
              <a:t>Mentor Especialista</a:t>
            </a:r>
            <a:r>
              <a:rPr lang="es-ES" dirty="0"/>
              <a:t>: Se centran en ámbitos concretos que requieren un conocimiento práctico especializado: comunicación, marketing, etc. A demanda de los/as alumnos/as, junto con sus mentores de proyecto, hasta completar las horas disponibles.</a:t>
            </a:r>
          </a:p>
          <a:p>
            <a:r>
              <a:rPr lang="es-ES" b="1" dirty="0"/>
              <a:t>Contenidos</a:t>
            </a:r>
          </a:p>
          <a:p>
            <a:endParaRPr lang="es-ES" dirty="0"/>
          </a:p>
        </p:txBody>
      </p:sp>
      <p:sp>
        <p:nvSpPr>
          <p:cNvPr id="4" name="Marcador de número de diapositiva 3"/>
          <p:cNvSpPr>
            <a:spLocks noGrp="1"/>
          </p:cNvSpPr>
          <p:nvPr>
            <p:ph type="sldNum" sz="quarter" idx="5"/>
          </p:nvPr>
        </p:nvSpPr>
        <p:spPr/>
        <p:txBody>
          <a:bodyPr/>
          <a:lstStyle/>
          <a:p>
            <a:fld id="{129C1BAE-C757-4F89-8E78-8B364C00222E}" type="slidenum">
              <a:rPr lang="es-ES" smtClean="0"/>
              <a:t>5</a:t>
            </a:fld>
            <a:endParaRPr lang="es-ES"/>
          </a:p>
        </p:txBody>
      </p:sp>
    </p:spTree>
    <p:extLst>
      <p:ext uri="{BB962C8B-B14F-4D97-AF65-F5344CB8AC3E}">
        <p14:creationId xmlns:p14="http://schemas.microsoft.com/office/powerpoint/2010/main" val="3144942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129C1BAE-C757-4F89-8E78-8B364C00222E}" type="slidenum">
              <a:rPr lang="es-ES" smtClean="0"/>
              <a:t>8</a:t>
            </a:fld>
            <a:endParaRPr lang="es-ES"/>
          </a:p>
        </p:txBody>
      </p:sp>
    </p:spTree>
    <p:extLst>
      <p:ext uri="{BB962C8B-B14F-4D97-AF65-F5344CB8AC3E}">
        <p14:creationId xmlns:p14="http://schemas.microsoft.com/office/powerpoint/2010/main" val="3109010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D616AB-C910-0502-BD92-8E77CEEC6C4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48461309-1BB0-4EDB-3605-6C77A2EBC2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879FAE23-C015-165A-2EAC-1E509E562C22}"/>
              </a:ext>
            </a:extLst>
          </p:cNvPr>
          <p:cNvSpPr>
            <a:spLocks noGrp="1"/>
          </p:cNvSpPr>
          <p:nvPr>
            <p:ph type="dt" sz="half" idx="10"/>
          </p:nvPr>
        </p:nvSpPr>
        <p:spPr>
          <a:xfrm>
            <a:off x="838200" y="6349221"/>
            <a:ext cx="2743200" cy="365125"/>
          </a:xfrm>
          <a:prstGeom prst="rect">
            <a:avLst/>
          </a:prstGeom>
        </p:spPr>
        <p:txBody>
          <a:bodyPr/>
          <a:lstStyle/>
          <a:p>
            <a:fld id="{9D31D1E2-D606-0749-8BF6-100640B9275C}" type="datetimeFigureOut">
              <a:rPr lang="es-ES" smtClean="0"/>
              <a:t>07/05/2025</a:t>
            </a:fld>
            <a:endParaRPr lang="es-ES"/>
          </a:p>
        </p:txBody>
      </p:sp>
      <p:sp>
        <p:nvSpPr>
          <p:cNvPr id="5" name="Marcador de pie de página 4">
            <a:extLst>
              <a:ext uri="{FF2B5EF4-FFF2-40B4-BE49-F238E27FC236}">
                <a16:creationId xmlns:a16="http://schemas.microsoft.com/office/drawing/2014/main" id="{CDBA85E5-1574-0C35-846F-90BF0551BE7B}"/>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6" name="Marcador de número de diapositiva 5">
            <a:extLst>
              <a:ext uri="{FF2B5EF4-FFF2-40B4-BE49-F238E27FC236}">
                <a16:creationId xmlns:a16="http://schemas.microsoft.com/office/drawing/2014/main" id="{35C5968A-EC82-3599-F4BA-169DDE71F3C3}"/>
              </a:ext>
            </a:extLst>
          </p:cNvPr>
          <p:cNvSpPr>
            <a:spLocks noGrp="1"/>
          </p:cNvSpPr>
          <p:nvPr>
            <p:ph type="sldNum" sz="quarter" idx="12"/>
          </p:nvPr>
        </p:nvSpPr>
        <p:spPr>
          <a:xfrm>
            <a:off x="8610600" y="6356350"/>
            <a:ext cx="2743200" cy="365125"/>
          </a:xfrm>
          <a:prstGeom prst="rect">
            <a:avLst/>
          </a:prstGeom>
        </p:spPr>
        <p:txBody>
          <a:bodyPr/>
          <a:lstStyle/>
          <a:p>
            <a:fld id="{B6B5C6B5-2725-E347-8019-961DD90A3266}" type="slidenum">
              <a:rPr lang="es-ES" smtClean="0"/>
              <a:t>‹Nº›</a:t>
            </a:fld>
            <a:endParaRPr lang="es-ES"/>
          </a:p>
        </p:txBody>
      </p:sp>
    </p:spTree>
    <p:extLst>
      <p:ext uri="{BB962C8B-B14F-4D97-AF65-F5344CB8AC3E}">
        <p14:creationId xmlns:p14="http://schemas.microsoft.com/office/powerpoint/2010/main" val="1535342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FD7E0-DC0C-C259-E661-8781CED874A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100B73C-A2D4-580D-9641-823D6B22AC9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63026A1-0720-683A-114A-C778E4F7D917}"/>
              </a:ext>
            </a:extLst>
          </p:cNvPr>
          <p:cNvSpPr>
            <a:spLocks noGrp="1"/>
          </p:cNvSpPr>
          <p:nvPr>
            <p:ph type="dt" sz="half" idx="10"/>
          </p:nvPr>
        </p:nvSpPr>
        <p:spPr>
          <a:xfrm>
            <a:off x="838200" y="6356350"/>
            <a:ext cx="2743200" cy="365125"/>
          </a:xfrm>
          <a:prstGeom prst="rect">
            <a:avLst/>
          </a:prstGeom>
        </p:spPr>
        <p:txBody>
          <a:bodyPr/>
          <a:lstStyle/>
          <a:p>
            <a:fld id="{9D31D1E2-D606-0749-8BF6-100640B9275C}" type="datetimeFigureOut">
              <a:rPr lang="es-ES" smtClean="0"/>
              <a:t>07/05/2025</a:t>
            </a:fld>
            <a:endParaRPr lang="es-ES"/>
          </a:p>
        </p:txBody>
      </p:sp>
      <p:sp>
        <p:nvSpPr>
          <p:cNvPr id="5" name="Marcador de pie de página 4">
            <a:extLst>
              <a:ext uri="{FF2B5EF4-FFF2-40B4-BE49-F238E27FC236}">
                <a16:creationId xmlns:a16="http://schemas.microsoft.com/office/drawing/2014/main" id="{3916020C-8626-C775-4376-27AB0B1FBC11}"/>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6" name="Marcador de número de diapositiva 5">
            <a:extLst>
              <a:ext uri="{FF2B5EF4-FFF2-40B4-BE49-F238E27FC236}">
                <a16:creationId xmlns:a16="http://schemas.microsoft.com/office/drawing/2014/main" id="{EFF549F5-F58D-A3E2-DFBB-4E94930E91EB}"/>
              </a:ext>
            </a:extLst>
          </p:cNvPr>
          <p:cNvSpPr>
            <a:spLocks noGrp="1"/>
          </p:cNvSpPr>
          <p:nvPr>
            <p:ph type="sldNum" sz="quarter" idx="12"/>
          </p:nvPr>
        </p:nvSpPr>
        <p:spPr>
          <a:xfrm>
            <a:off x="8610600" y="6356350"/>
            <a:ext cx="2743200" cy="365125"/>
          </a:xfrm>
          <a:prstGeom prst="rect">
            <a:avLst/>
          </a:prstGeom>
        </p:spPr>
        <p:txBody>
          <a:bodyPr/>
          <a:lstStyle/>
          <a:p>
            <a:fld id="{B6B5C6B5-2725-E347-8019-961DD90A3266}" type="slidenum">
              <a:rPr lang="es-ES" smtClean="0"/>
              <a:t>‹Nº›</a:t>
            </a:fld>
            <a:endParaRPr lang="es-ES"/>
          </a:p>
        </p:txBody>
      </p:sp>
    </p:spTree>
    <p:extLst>
      <p:ext uri="{BB962C8B-B14F-4D97-AF65-F5344CB8AC3E}">
        <p14:creationId xmlns:p14="http://schemas.microsoft.com/office/powerpoint/2010/main" val="1190351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3E94A3B-C898-5BF7-10A1-AD068C9A2324}"/>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E31E2C4-BE75-0665-F0B9-242D06C4FC2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6BF43C6-28EE-0B86-490E-2883E6C8A8E7}"/>
              </a:ext>
            </a:extLst>
          </p:cNvPr>
          <p:cNvSpPr>
            <a:spLocks noGrp="1"/>
          </p:cNvSpPr>
          <p:nvPr>
            <p:ph type="dt" sz="half" idx="10"/>
          </p:nvPr>
        </p:nvSpPr>
        <p:spPr>
          <a:xfrm>
            <a:off x="838200" y="6356350"/>
            <a:ext cx="2743200" cy="365125"/>
          </a:xfrm>
          <a:prstGeom prst="rect">
            <a:avLst/>
          </a:prstGeom>
        </p:spPr>
        <p:txBody>
          <a:bodyPr/>
          <a:lstStyle/>
          <a:p>
            <a:fld id="{9D31D1E2-D606-0749-8BF6-100640B9275C}" type="datetimeFigureOut">
              <a:rPr lang="es-ES" smtClean="0"/>
              <a:t>07/05/2025</a:t>
            </a:fld>
            <a:endParaRPr lang="es-ES"/>
          </a:p>
        </p:txBody>
      </p:sp>
      <p:sp>
        <p:nvSpPr>
          <p:cNvPr id="5" name="Marcador de pie de página 4">
            <a:extLst>
              <a:ext uri="{FF2B5EF4-FFF2-40B4-BE49-F238E27FC236}">
                <a16:creationId xmlns:a16="http://schemas.microsoft.com/office/drawing/2014/main" id="{C486ACF0-4576-384B-0266-315916D446D6}"/>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6" name="Marcador de número de diapositiva 5">
            <a:extLst>
              <a:ext uri="{FF2B5EF4-FFF2-40B4-BE49-F238E27FC236}">
                <a16:creationId xmlns:a16="http://schemas.microsoft.com/office/drawing/2014/main" id="{F8DD3A5B-AE44-84C5-D1BF-4A3B2C53731F}"/>
              </a:ext>
            </a:extLst>
          </p:cNvPr>
          <p:cNvSpPr>
            <a:spLocks noGrp="1"/>
          </p:cNvSpPr>
          <p:nvPr>
            <p:ph type="sldNum" sz="quarter" idx="12"/>
          </p:nvPr>
        </p:nvSpPr>
        <p:spPr>
          <a:xfrm>
            <a:off x="8610600" y="6356350"/>
            <a:ext cx="2743200" cy="365125"/>
          </a:xfrm>
          <a:prstGeom prst="rect">
            <a:avLst/>
          </a:prstGeom>
        </p:spPr>
        <p:txBody>
          <a:bodyPr/>
          <a:lstStyle/>
          <a:p>
            <a:fld id="{B6B5C6B5-2725-E347-8019-961DD90A3266}" type="slidenum">
              <a:rPr lang="es-ES" smtClean="0"/>
              <a:t>‹Nº›</a:t>
            </a:fld>
            <a:endParaRPr lang="es-ES"/>
          </a:p>
        </p:txBody>
      </p:sp>
    </p:spTree>
    <p:extLst>
      <p:ext uri="{BB962C8B-B14F-4D97-AF65-F5344CB8AC3E}">
        <p14:creationId xmlns:p14="http://schemas.microsoft.com/office/powerpoint/2010/main" val="27370615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50344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FB5B325-9A04-0C79-C12A-24D996AD892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46C370F2-75D1-A646-648A-F446E37CAD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E8F4B705-9425-34EC-67BC-1171B95CAFF9}"/>
              </a:ext>
            </a:extLst>
          </p:cNvPr>
          <p:cNvSpPr>
            <a:spLocks noGrp="1"/>
          </p:cNvSpPr>
          <p:nvPr>
            <p:ph type="dt" sz="half" idx="10"/>
          </p:nvPr>
        </p:nvSpPr>
        <p:spPr/>
        <p:txBody>
          <a:bodyPr/>
          <a:lstStyle/>
          <a:p>
            <a:fld id="{EF3720A8-0C05-4980-B4AD-E25512FB0846}" type="datetimeFigureOut">
              <a:rPr lang="es-ES" smtClean="0"/>
              <a:t>07/05/2025</a:t>
            </a:fld>
            <a:endParaRPr lang="es-ES"/>
          </a:p>
        </p:txBody>
      </p:sp>
      <p:sp>
        <p:nvSpPr>
          <p:cNvPr id="5" name="Marcador de pie de página 4">
            <a:extLst>
              <a:ext uri="{FF2B5EF4-FFF2-40B4-BE49-F238E27FC236}">
                <a16:creationId xmlns:a16="http://schemas.microsoft.com/office/drawing/2014/main" id="{05CEF267-E378-8361-749A-95FBAB80359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CA7A073-994A-B54D-C163-F88AB448517F}"/>
              </a:ext>
            </a:extLst>
          </p:cNvPr>
          <p:cNvSpPr>
            <a:spLocks noGrp="1"/>
          </p:cNvSpPr>
          <p:nvPr>
            <p:ph type="sldNum" sz="quarter" idx="12"/>
          </p:nvPr>
        </p:nvSpPr>
        <p:spPr/>
        <p:txBody>
          <a:bodyPr/>
          <a:lstStyle/>
          <a:p>
            <a:fld id="{78549007-4A41-415A-AE89-3F1637B9CE85}" type="slidenum">
              <a:rPr lang="es-ES" smtClean="0"/>
              <a:t>‹Nº›</a:t>
            </a:fld>
            <a:endParaRPr lang="es-ES"/>
          </a:p>
        </p:txBody>
      </p:sp>
    </p:spTree>
    <p:extLst>
      <p:ext uri="{BB962C8B-B14F-4D97-AF65-F5344CB8AC3E}">
        <p14:creationId xmlns:p14="http://schemas.microsoft.com/office/powerpoint/2010/main" val="28689255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C2FE5C-23B3-6704-D066-42F56BA6529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E71962E-0F2E-A15F-E179-E8791F3E59C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FE6A0AD-48DE-4AA8-AE33-1DA8587537B9}"/>
              </a:ext>
            </a:extLst>
          </p:cNvPr>
          <p:cNvSpPr>
            <a:spLocks noGrp="1"/>
          </p:cNvSpPr>
          <p:nvPr>
            <p:ph type="dt" sz="half" idx="10"/>
          </p:nvPr>
        </p:nvSpPr>
        <p:spPr/>
        <p:txBody>
          <a:bodyPr/>
          <a:lstStyle/>
          <a:p>
            <a:fld id="{EF3720A8-0C05-4980-B4AD-E25512FB0846}" type="datetimeFigureOut">
              <a:rPr lang="es-ES" smtClean="0"/>
              <a:t>07/05/2025</a:t>
            </a:fld>
            <a:endParaRPr lang="es-ES"/>
          </a:p>
        </p:txBody>
      </p:sp>
      <p:sp>
        <p:nvSpPr>
          <p:cNvPr id="5" name="Marcador de pie de página 4">
            <a:extLst>
              <a:ext uri="{FF2B5EF4-FFF2-40B4-BE49-F238E27FC236}">
                <a16:creationId xmlns:a16="http://schemas.microsoft.com/office/drawing/2014/main" id="{8809BC43-14F9-CD9A-7424-B7B99402DA8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482BC5-AAAC-8DAC-2F4C-70EE82A681C3}"/>
              </a:ext>
            </a:extLst>
          </p:cNvPr>
          <p:cNvSpPr>
            <a:spLocks noGrp="1"/>
          </p:cNvSpPr>
          <p:nvPr>
            <p:ph type="sldNum" sz="quarter" idx="12"/>
          </p:nvPr>
        </p:nvSpPr>
        <p:spPr/>
        <p:txBody>
          <a:bodyPr/>
          <a:lstStyle/>
          <a:p>
            <a:fld id="{78549007-4A41-415A-AE89-3F1637B9CE85}" type="slidenum">
              <a:rPr lang="es-ES" smtClean="0"/>
              <a:t>‹Nº›</a:t>
            </a:fld>
            <a:endParaRPr lang="es-ES"/>
          </a:p>
        </p:txBody>
      </p:sp>
    </p:spTree>
    <p:extLst>
      <p:ext uri="{BB962C8B-B14F-4D97-AF65-F5344CB8AC3E}">
        <p14:creationId xmlns:p14="http://schemas.microsoft.com/office/powerpoint/2010/main" val="3344633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EF92F4-B43D-80CA-B38F-3218162EC471}"/>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1273225-5F27-D4B5-0250-A82E969BFA9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242CEBE2-00DE-2633-C22E-78D60928ECF0}"/>
              </a:ext>
            </a:extLst>
          </p:cNvPr>
          <p:cNvSpPr>
            <a:spLocks noGrp="1"/>
          </p:cNvSpPr>
          <p:nvPr>
            <p:ph type="dt" sz="half" idx="10"/>
          </p:nvPr>
        </p:nvSpPr>
        <p:spPr/>
        <p:txBody>
          <a:bodyPr/>
          <a:lstStyle/>
          <a:p>
            <a:fld id="{EF3720A8-0C05-4980-B4AD-E25512FB0846}" type="datetimeFigureOut">
              <a:rPr lang="es-ES" smtClean="0"/>
              <a:t>07/05/2025</a:t>
            </a:fld>
            <a:endParaRPr lang="es-ES"/>
          </a:p>
        </p:txBody>
      </p:sp>
      <p:sp>
        <p:nvSpPr>
          <p:cNvPr id="5" name="Marcador de pie de página 4">
            <a:extLst>
              <a:ext uri="{FF2B5EF4-FFF2-40B4-BE49-F238E27FC236}">
                <a16:creationId xmlns:a16="http://schemas.microsoft.com/office/drawing/2014/main" id="{5155D8E2-BA67-A57A-FF8F-6CC787E7A33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F61287A-5104-9C39-6AD9-74FE8E168ACA}"/>
              </a:ext>
            </a:extLst>
          </p:cNvPr>
          <p:cNvSpPr>
            <a:spLocks noGrp="1"/>
          </p:cNvSpPr>
          <p:nvPr>
            <p:ph type="sldNum" sz="quarter" idx="12"/>
          </p:nvPr>
        </p:nvSpPr>
        <p:spPr/>
        <p:txBody>
          <a:bodyPr/>
          <a:lstStyle/>
          <a:p>
            <a:fld id="{78549007-4A41-415A-AE89-3F1637B9CE85}" type="slidenum">
              <a:rPr lang="es-ES" smtClean="0"/>
              <a:t>‹Nº›</a:t>
            </a:fld>
            <a:endParaRPr lang="es-ES"/>
          </a:p>
        </p:txBody>
      </p:sp>
    </p:spTree>
    <p:extLst>
      <p:ext uri="{BB962C8B-B14F-4D97-AF65-F5344CB8AC3E}">
        <p14:creationId xmlns:p14="http://schemas.microsoft.com/office/powerpoint/2010/main" val="1825968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412BD8-366C-A5F0-DE3D-3B8ACF5B314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9CA17EE-DAC2-4FBE-7880-D0E3396A363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BF64715-13A1-A5CD-8022-971CBE942D9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5F11D5BF-3A65-84E3-A70E-94B5C38A4193}"/>
              </a:ext>
            </a:extLst>
          </p:cNvPr>
          <p:cNvSpPr>
            <a:spLocks noGrp="1"/>
          </p:cNvSpPr>
          <p:nvPr>
            <p:ph type="dt" sz="half" idx="10"/>
          </p:nvPr>
        </p:nvSpPr>
        <p:spPr/>
        <p:txBody>
          <a:bodyPr/>
          <a:lstStyle/>
          <a:p>
            <a:fld id="{EF3720A8-0C05-4980-B4AD-E25512FB0846}" type="datetimeFigureOut">
              <a:rPr lang="es-ES" smtClean="0"/>
              <a:t>07/05/2025</a:t>
            </a:fld>
            <a:endParaRPr lang="es-ES"/>
          </a:p>
        </p:txBody>
      </p:sp>
      <p:sp>
        <p:nvSpPr>
          <p:cNvPr id="6" name="Marcador de pie de página 5">
            <a:extLst>
              <a:ext uri="{FF2B5EF4-FFF2-40B4-BE49-F238E27FC236}">
                <a16:creationId xmlns:a16="http://schemas.microsoft.com/office/drawing/2014/main" id="{4B311DFC-55D0-2FAA-7FC0-9795AFD38F0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303835B-DAB3-DEF0-2174-16756CF607A6}"/>
              </a:ext>
            </a:extLst>
          </p:cNvPr>
          <p:cNvSpPr>
            <a:spLocks noGrp="1"/>
          </p:cNvSpPr>
          <p:nvPr>
            <p:ph type="sldNum" sz="quarter" idx="12"/>
          </p:nvPr>
        </p:nvSpPr>
        <p:spPr/>
        <p:txBody>
          <a:bodyPr/>
          <a:lstStyle/>
          <a:p>
            <a:fld id="{78549007-4A41-415A-AE89-3F1637B9CE85}" type="slidenum">
              <a:rPr lang="es-ES" smtClean="0"/>
              <a:t>‹Nº›</a:t>
            </a:fld>
            <a:endParaRPr lang="es-ES"/>
          </a:p>
        </p:txBody>
      </p:sp>
    </p:spTree>
    <p:extLst>
      <p:ext uri="{BB962C8B-B14F-4D97-AF65-F5344CB8AC3E}">
        <p14:creationId xmlns:p14="http://schemas.microsoft.com/office/powerpoint/2010/main" val="31553150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59588D9-DB64-E1C2-6031-F6B55B24A4A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564BC170-579A-7E81-4A3B-C26E59DDF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54A9D0F-06D7-631B-2CDE-C42F647FCFF7}"/>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0BBD38F7-1D57-E853-3549-A6F2E73C3E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A677069D-5FDB-F9E6-CBC8-8EFF127CF0F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AB5946DD-8AE7-F4C1-7AA6-5CBCFEFE51F8}"/>
              </a:ext>
            </a:extLst>
          </p:cNvPr>
          <p:cNvSpPr>
            <a:spLocks noGrp="1"/>
          </p:cNvSpPr>
          <p:nvPr>
            <p:ph type="dt" sz="half" idx="10"/>
          </p:nvPr>
        </p:nvSpPr>
        <p:spPr/>
        <p:txBody>
          <a:bodyPr/>
          <a:lstStyle/>
          <a:p>
            <a:fld id="{EF3720A8-0C05-4980-B4AD-E25512FB0846}" type="datetimeFigureOut">
              <a:rPr lang="es-ES" smtClean="0"/>
              <a:t>07/05/2025</a:t>
            </a:fld>
            <a:endParaRPr lang="es-ES"/>
          </a:p>
        </p:txBody>
      </p:sp>
      <p:sp>
        <p:nvSpPr>
          <p:cNvPr id="8" name="Marcador de pie de página 7">
            <a:extLst>
              <a:ext uri="{FF2B5EF4-FFF2-40B4-BE49-F238E27FC236}">
                <a16:creationId xmlns:a16="http://schemas.microsoft.com/office/drawing/2014/main" id="{EFBA189D-661A-49DC-76E5-187416E12665}"/>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50650F2-F719-4277-B06B-96D08E5871D1}"/>
              </a:ext>
            </a:extLst>
          </p:cNvPr>
          <p:cNvSpPr>
            <a:spLocks noGrp="1"/>
          </p:cNvSpPr>
          <p:nvPr>
            <p:ph type="sldNum" sz="quarter" idx="12"/>
          </p:nvPr>
        </p:nvSpPr>
        <p:spPr/>
        <p:txBody>
          <a:bodyPr/>
          <a:lstStyle/>
          <a:p>
            <a:fld id="{78549007-4A41-415A-AE89-3F1637B9CE85}" type="slidenum">
              <a:rPr lang="es-ES" smtClean="0"/>
              <a:t>‹Nº›</a:t>
            </a:fld>
            <a:endParaRPr lang="es-ES"/>
          </a:p>
        </p:txBody>
      </p:sp>
    </p:spTree>
    <p:extLst>
      <p:ext uri="{BB962C8B-B14F-4D97-AF65-F5344CB8AC3E}">
        <p14:creationId xmlns:p14="http://schemas.microsoft.com/office/powerpoint/2010/main" val="25267388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4959E9-CD93-E607-0522-24C9A0CF3E7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A81A042-EAC9-ED49-D4F8-B768F8D39E3F}"/>
              </a:ext>
            </a:extLst>
          </p:cNvPr>
          <p:cNvSpPr>
            <a:spLocks noGrp="1"/>
          </p:cNvSpPr>
          <p:nvPr>
            <p:ph type="dt" sz="half" idx="10"/>
          </p:nvPr>
        </p:nvSpPr>
        <p:spPr/>
        <p:txBody>
          <a:bodyPr/>
          <a:lstStyle/>
          <a:p>
            <a:fld id="{EF3720A8-0C05-4980-B4AD-E25512FB0846}" type="datetimeFigureOut">
              <a:rPr lang="es-ES" smtClean="0"/>
              <a:t>07/05/2025</a:t>
            </a:fld>
            <a:endParaRPr lang="es-ES"/>
          </a:p>
        </p:txBody>
      </p:sp>
      <p:sp>
        <p:nvSpPr>
          <p:cNvPr id="4" name="Marcador de pie de página 3">
            <a:extLst>
              <a:ext uri="{FF2B5EF4-FFF2-40B4-BE49-F238E27FC236}">
                <a16:creationId xmlns:a16="http://schemas.microsoft.com/office/drawing/2014/main" id="{B64072DA-CF2D-FBE6-AB28-E4B2D8437C2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55360876-D7BB-5B6C-3381-67B586FA92E4}"/>
              </a:ext>
            </a:extLst>
          </p:cNvPr>
          <p:cNvSpPr>
            <a:spLocks noGrp="1"/>
          </p:cNvSpPr>
          <p:nvPr>
            <p:ph type="sldNum" sz="quarter" idx="12"/>
          </p:nvPr>
        </p:nvSpPr>
        <p:spPr/>
        <p:txBody>
          <a:bodyPr/>
          <a:lstStyle/>
          <a:p>
            <a:fld id="{78549007-4A41-415A-AE89-3F1637B9CE85}" type="slidenum">
              <a:rPr lang="es-ES" smtClean="0"/>
              <a:t>‹Nº›</a:t>
            </a:fld>
            <a:endParaRPr lang="es-ES"/>
          </a:p>
        </p:txBody>
      </p:sp>
    </p:spTree>
    <p:extLst>
      <p:ext uri="{BB962C8B-B14F-4D97-AF65-F5344CB8AC3E}">
        <p14:creationId xmlns:p14="http://schemas.microsoft.com/office/powerpoint/2010/main" val="1504224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FA37B93-1CA6-5FDF-60FF-6BA7F8D02B29}"/>
              </a:ext>
            </a:extLst>
          </p:cNvPr>
          <p:cNvSpPr>
            <a:spLocks noGrp="1"/>
          </p:cNvSpPr>
          <p:nvPr>
            <p:ph type="dt" sz="half" idx="10"/>
          </p:nvPr>
        </p:nvSpPr>
        <p:spPr/>
        <p:txBody>
          <a:bodyPr/>
          <a:lstStyle/>
          <a:p>
            <a:fld id="{EF3720A8-0C05-4980-B4AD-E25512FB0846}" type="datetimeFigureOut">
              <a:rPr lang="es-ES" smtClean="0"/>
              <a:t>07/05/2025</a:t>
            </a:fld>
            <a:endParaRPr lang="es-ES"/>
          </a:p>
        </p:txBody>
      </p:sp>
      <p:sp>
        <p:nvSpPr>
          <p:cNvPr id="3" name="Marcador de pie de página 2">
            <a:extLst>
              <a:ext uri="{FF2B5EF4-FFF2-40B4-BE49-F238E27FC236}">
                <a16:creationId xmlns:a16="http://schemas.microsoft.com/office/drawing/2014/main" id="{2DEBC424-DD75-E310-7716-2BF94CF32BC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F7ACC5F7-EB8A-699D-2D16-317980D200D4}"/>
              </a:ext>
            </a:extLst>
          </p:cNvPr>
          <p:cNvSpPr>
            <a:spLocks noGrp="1"/>
          </p:cNvSpPr>
          <p:nvPr>
            <p:ph type="sldNum" sz="quarter" idx="12"/>
          </p:nvPr>
        </p:nvSpPr>
        <p:spPr/>
        <p:txBody>
          <a:bodyPr/>
          <a:lstStyle/>
          <a:p>
            <a:fld id="{78549007-4A41-415A-AE89-3F1637B9CE85}" type="slidenum">
              <a:rPr lang="es-ES" smtClean="0"/>
              <a:t>‹Nº›</a:t>
            </a:fld>
            <a:endParaRPr lang="es-ES"/>
          </a:p>
        </p:txBody>
      </p:sp>
    </p:spTree>
    <p:extLst>
      <p:ext uri="{BB962C8B-B14F-4D97-AF65-F5344CB8AC3E}">
        <p14:creationId xmlns:p14="http://schemas.microsoft.com/office/powerpoint/2010/main" val="4116758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101A04-94A7-A232-D286-713B80BE48C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424CDD3-F754-C7D7-50BE-271E7C2B9DC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BCA3CE7-DD0B-53C6-E2F5-5567529F1B5F}"/>
              </a:ext>
            </a:extLst>
          </p:cNvPr>
          <p:cNvSpPr>
            <a:spLocks noGrp="1"/>
          </p:cNvSpPr>
          <p:nvPr>
            <p:ph type="dt" sz="half" idx="10"/>
          </p:nvPr>
        </p:nvSpPr>
        <p:spPr>
          <a:xfrm>
            <a:off x="838200" y="6356350"/>
            <a:ext cx="2743200" cy="365125"/>
          </a:xfrm>
          <a:prstGeom prst="rect">
            <a:avLst/>
          </a:prstGeom>
        </p:spPr>
        <p:txBody>
          <a:bodyPr/>
          <a:lstStyle/>
          <a:p>
            <a:fld id="{9D31D1E2-D606-0749-8BF6-100640B9275C}" type="datetimeFigureOut">
              <a:rPr lang="es-ES" smtClean="0"/>
              <a:t>07/05/2025</a:t>
            </a:fld>
            <a:endParaRPr lang="es-ES"/>
          </a:p>
        </p:txBody>
      </p:sp>
      <p:sp>
        <p:nvSpPr>
          <p:cNvPr id="5" name="Marcador de pie de página 4">
            <a:extLst>
              <a:ext uri="{FF2B5EF4-FFF2-40B4-BE49-F238E27FC236}">
                <a16:creationId xmlns:a16="http://schemas.microsoft.com/office/drawing/2014/main" id="{FC40C314-1C9D-21A6-6924-D51F30E0C1C7}"/>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6" name="Marcador de número de diapositiva 5">
            <a:extLst>
              <a:ext uri="{FF2B5EF4-FFF2-40B4-BE49-F238E27FC236}">
                <a16:creationId xmlns:a16="http://schemas.microsoft.com/office/drawing/2014/main" id="{57D02485-C495-1CB3-4863-7A7CCD8F47C1}"/>
              </a:ext>
            </a:extLst>
          </p:cNvPr>
          <p:cNvSpPr>
            <a:spLocks noGrp="1"/>
          </p:cNvSpPr>
          <p:nvPr>
            <p:ph type="sldNum" sz="quarter" idx="12"/>
          </p:nvPr>
        </p:nvSpPr>
        <p:spPr>
          <a:xfrm>
            <a:off x="8610600" y="6356350"/>
            <a:ext cx="2743200" cy="365125"/>
          </a:xfrm>
          <a:prstGeom prst="rect">
            <a:avLst/>
          </a:prstGeom>
        </p:spPr>
        <p:txBody>
          <a:bodyPr/>
          <a:lstStyle/>
          <a:p>
            <a:fld id="{B6B5C6B5-2725-E347-8019-961DD90A3266}" type="slidenum">
              <a:rPr lang="es-ES" smtClean="0"/>
              <a:t>‹Nº›</a:t>
            </a:fld>
            <a:endParaRPr lang="es-ES"/>
          </a:p>
        </p:txBody>
      </p:sp>
    </p:spTree>
    <p:extLst>
      <p:ext uri="{BB962C8B-B14F-4D97-AF65-F5344CB8AC3E}">
        <p14:creationId xmlns:p14="http://schemas.microsoft.com/office/powerpoint/2010/main" val="4045483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845825-AFC2-A9BF-27C4-5A423CB5459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249939FD-636F-EAF5-0C38-A76CFA5CE4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B0A941C4-ECF5-5919-B276-4D50B78407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85433BF-BF84-730E-C6CC-3E01EB6FC31D}"/>
              </a:ext>
            </a:extLst>
          </p:cNvPr>
          <p:cNvSpPr>
            <a:spLocks noGrp="1"/>
          </p:cNvSpPr>
          <p:nvPr>
            <p:ph type="dt" sz="half" idx="10"/>
          </p:nvPr>
        </p:nvSpPr>
        <p:spPr/>
        <p:txBody>
          <a:bodyPr/>
          <a:lstStyle/>
          <a:p>
            <a:fld id="{EF3720A8-0C05-4980-B4AD-E25512FB0846}" type="datetimeFigureOut">
              <a:rPr lang="es-ES" smtClean="0"/>
              <a:t>07/05/2025</a:t>
            </a:fld>
            <a:endParaRPr lang="es-ES"/>
          </a:p>
        </p:txBody>
      </p:sp>
      <p:sp>
        <p:nvSpPr>
          <p:cNvPr id="6" name="Marcador de pie de página 5">
            <a:extLst>
              <a:ext uri="{FF2B5EF4-FFF2-40B4-BE49-F238E27FC236}">
                <a16:creationId xmlns:a16="http://schemas.microsoft.com/office/drawing/2014/main" id="{3EDD3C1C-24EE-9DA4-81C4-F7CFBA977314}"/>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E32EE58-8E82-6334-0D6C-1E4187CE1306}"/>
              </a:ext>
            </a:extLst>
          </p:cNvPr>
          <p:cNvSpPr>
            <a:spLocks noGrp="1"/>
          </p:cNvSpPr>
          <p:nvPr>
            <p:ph type="sldNum" sz="quarter" idx="12"/>
          </p:nvPr>
        </p:nvSpPr>
        <p:spPr/>
        <p:txBody>
          <a:bodyPr/>
          <a:lstStyle/>
          <a:p>
            <a:fld id="{78549007-4A41-415A-AE89-3F1637B9CE85}" type="slidenum">
              <a:rPr lang="es-ES" smtClean="0"/>
              <a:t>‹Nº›</a:t>
            </a:fld>
            <a:endParaRPr lang="es-ES"/>
          </a:p>
        </p:txBody>
      </p:sp>
    </p:spTree>
    <p:extLst>
      <p:ext uri="{BB962C8B-B14F-4D97-AF65-F5344CB8AC3E}">
        <p14:creationId xmlns:p14="http://schemas.microsoft.com/office/powerpoint/2010/main" val="28606102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36C248-3587-3B22-F961-E0F59344C15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C13F9AD-6B3E-7662-F798-BC27687060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AA902670-B598-924B-9980-FB0630649F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31922C4-BDDC-37CB-D8A4-CE3401DC11D0}"/>
              </a:ext>
            </a:extLst>
          </p:cNvPr>
          <p:cNvSpPr>
            <a:spLocks noGrp="1"/>
          </p:cNvSpPr>
          <p:nvPr>
            <p:ph type="dt" sz="half" idx="10"/>
          </p:nvPr>
        </p:nvSpPr>
        <p:spPr/>
        <p:txBody>
          <a:bodyPr/>
          <a:lstStyle/>
          <a:p>
            <a:fld id="{EF3720A8-0C05-4980-B4AD-E25512FB0846}" type="datetimeFigureOut">
              <a:rPr lang="es-ES" smtClean="0"/>
              <a:t>07/05/2025</a:t>
            </a:fld>
            <a:endParaRPr lang="es-ES"/>
          </a:p>
        </p:txBody>
      </p:sp>
      <p:sp>
        <p:nvSpPr>
          <p:cNvPr id="6" name="Marcador de pie de página 5">
            <a:extLst>
              <a:ext uri="{FF2B5EF4-FFF2-40B4-BE49-F238E27FC236}">
                <a16:creationId xmlns:a16="http://schemas.microsoft.com/office/drawing/2014/main" id="{F61D216D-BEE5-253B-7165-CFE2F9B0FE75}"/>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E3308C2-16FA-7C8B-5A09-0D76BC91CF59}"/>
              </a:ext>
            </a:extLst>
          </p:cNvPr>
          <p:cNvSpPr>
            <a:spLocks noGrp="1"/>
          </p:cNvSpPr>
          <p:nvPr>
            <p:ph type="sldNum" sz="quarter" idx="12"/>
          </p:nvPr>
        </p:nvSpPr>
        <p:spPr/>
        <p:txBody>
          <a:bodyPr/>
          <a:lstStyle/>
          <a:p>
            <a:fld id="{78549007-4A41-415A-AE89-3F1637B9CE85}" type="slidenum">
              <a:rPr lang="es-ES" smtClean="0"/>
              <a:t>‹Nº›</a:t>
            </a:fld>
            <a:endParaRPr lang="es-ES"/>
          </a:p>
        </p:txBody>
      </p:sp>
    </p:spTree>
    <p:extLst>
      <p:ext uri="{BB962C8B-B14F-4D97-AF65-F5344CB8AC3E}">
        <p14:creationId xmlns:p14="http://schemas.microsoft.com/office/powerpoint/2010/main" val="36558607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81FD8D-BB58-48BE-7618-C7DE3900F8B8}"/>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FB98E783-183C-31C9-5961-D8BDD52D5CB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8903EEA-B0FB-1E99-9366-98C4D75902EA}"/>
              </a:ext>
            </a:extLst>
          </p:cNvPr>
          <p:cNvSpPr>
            <a:spLocks noGrp="1"/>
          </p:cNvSpPr>
          <p:nvPr>
            <p:ph type="dt" sz="half" idx="10"/>
          </p:nvPr>
        </p:nvSpPr>
        <p:spPr/>
        <p:txBody>
          <a:bodyPr/>
          <a:lstStyle/>
          <a:p>
            <a:fld id="{EF3720A8-0C05-4980-B4AD-E25512FB0846}" type="datetimeFigureOut">
              <a:rPr lang="es-ES" smtClean="0"/>
              <a:t>07/05/2025</a:t>
            </a:fld>
            <a:endParaRPr lang="es-ES"/>
          </a:p>
        </p:txBody>
      </p:sp>
      <p:sp>
        <p:nvSpPr>
          <p:cNvPr id="5" name="Marcador de pie de página 4">
            <a:extLst>
              <a:ext uri="{FF2B5EF4-FFF2-40B4-BE49-F238E27FC236}">
                <a16:creationId xmlns:a16="http://schemas.microsoft.com/office/drawing/2014/main" id="{33315A75-2130-4187-6EEC-8B167CFA71D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8B8C4DE-99E8-8212-FEFA-8A3963DBAB58}"/>
              </a:ext>
            </a:extLst>
          </p:cNvPr>
          <p:cNvSpPr>
            <a:spLocks noGrp="1"/>
          </p:cNvSpPr>
          <p:nvPr>
            <p:ph type="sldNum" sz="quarter" idx="12"/>
          </p:nvPr>
        </p:nvSpPr>
        <p:spPr/>
        <p:txBody>
          <a:bodyPr/>
          <a:lstStyle/>
          <a:p>
            <a:fld id="{78549007-4A41-415A-AE89-3F1637B9CE85}" type="slidenum">
              <a:rPr lang="es-ES" smtClean="0"/>
              <a:t>‹Nº›</a:t>
            </a:fld>
            <a:endParaRPr lang="es-ES"/>
          </a:p>
        </p:txBody>
      </p:sp>
    </p:spTree>
    <p:extLst>
      <p:ext uri="{BB962C8B-B14F-4D97-AF65-F5344CB8AC3E}">
        <p14:creationId xmlns:p14="http://schemas.microsoft.com/office/powerpoint/2010/main" val="3670232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7B0E08A-B7B8-4B57-B37E-FB319FED5AE2}"/>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2924E4F-C467-6E11-4438-BC231D4DE68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9CEF6-1370-F9AE-5720-C1A776A5E45E}"/>
              </a:ext>
            </a:extLst>
          </p:cNvPr>
          <p:cNvSpPr>
            <a:spLocks noGrp="1"/>
          </p:cNvSpPr>
          <p:nvPr>
            <p:ph type="dt" sz="half" idx="10"/>
          </p:nvPr>
        </p:nvSpPr>
        <p:spPr/>
        <p:txBody>
          <a:bodyPr/>
          <a:lstStyle/>
          <a:p>
            <a:fld id="{EF3720A8-0C05-4980-B4AD-E25512FB0846}" type="datetimeFigureOut">
              <a:rPr lang="es-ES" smtClean="0"/>
              <a:t>07/05/2025</a:t>
            </a:fld>
            <a:endParaRPr lang="es-ES"/>
          </a:p>
        </p:txBody>
      </p:sp>
      <p:sp>
        <p:nvSpPr>
          <p:cNvPr id="5" name="Marcador de pie de página 4">
            <a:extLst>
              <a:ext uri="{FF2B5EF4-FFF2-40B4-BE49-F238E27FC236}">
                <a16:creationId xmlns:a16="http://schemas.microsoft.com/office/drawing/2014/main" id="{C609E68C-21AE-F48A-BF00-B2106AC61CB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31B60E8-6B2E-4DD1-076C-A1A410D917AF}"/>
              </a:ext>
            </a:extLst>
          </p:cNvPr>
          <p:cNvSpPr>
            <a:spLocks noGrp="1"/>
          </p:cNvSpPr>
          <p:nvPr>
            <p:ph type="sldNum" sz="quarter" idx="12"/>
          </p:nvPr>
        </p:nvSpPr>
        <p:spPr/>
        <p:txBody>
          <a:bodyPr/>
          <a:lstStyle/>
          <a:p>
            <a:fld id="{78549007-4A41-415A-AE89-3F1637B9CE85}" type="slidenum">
              <a:rPr lang="es-ES" smtClean="0"/>
              <a:t>‹Nº›</a:t>
            </a:fld>
            <a:endParaRPr lang="es-ES"/>
          </a:p>
        </p:txBody>
      </p:sp>
    </p:spTree>
    <p:extLst>
      <p:ext uri="{BB962C8B-B14F-4D97-AF65-F5344CB8AC3E}">
        <p14:creationId xmlns:p14="http://schemas.microsoft.com/office/powerpoint/2010/main" val="740279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C54B37-FB1C-7FF8-7DF7-C64F3D455634}"/>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E8D6F1E6-A4CC-08D4-ED1D-2D83F3ED7B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9772779F-6121-7412-BC32-2384BF8ADC5F}"/>
              </a:ext>
            </a:extLst>
          </p:cNvPr>
          <p:cNvSpPr>
            <a:spLocks noGrp="1"/>
          </p:cNvSpPr>
          <p:nvPr>
            <p:ph type="dt" sz="half" idx="10"/>
          </p:nvPr>
        </p:nvSpPr>
        <p:spPr>
          <a:xfrm>
            <a:off x="838200" y="6356350"/>
            <a:ext cx="2743200" cy="365125"/>
          </a:xfrm>
          <a:prstGeom prst="rect">
            <a:avLst/>
          </a:prstGeom>
        </p:spPr>
        <p:txBody>
          <a:bodyPr/>
          <a:lstStyle/>
          <a:p>
            <a:fld id="{9D31D1E2-D606-0749-8BF6-100640B9275C}" type="datetimeFigureOut">
              <a:rPr lang="es-ES" smtClean="0"/>
              <a:t>07/05/2025</a:t>
            </a:fld>
            <a:endParaRPr lang="es-ES"/>
          </a:p>
        </p:txBody>
      </p:sp>
      <p:sp>
        <p:nvSpPr>
          <p:cNvPr id="5" name="Marcador de pie de página 4">
            <a:extLst>
              <a:ext uri="{FF2B5EF4-FFF2-40B4-BE49-F238E27FC236}">
                <a16:creationId xmlns:a16="http://schemas.microsoft.com/office/drawing/2014/main" id="{EC31CEC4-3693-DC57-11AF-517C150F7D48}"/>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6" name="Marcador de número de diapositiva 5">
            <a:extLst>
              <a:ext uri="{FF2B5EF4-FFF2-40B4-BE49-F238E27FC236}">
                <a16:creationId xmlns:a16="http://schemas.microsoft.com/office/drawing/2014/main" id="{6E4948BE-8861-8DB2-C948-91C6A4B1AE73}"/>
              </a:ext>
            </a:extLst>
          </p:cNvPr>
          <p:cNvSpPr>
            <a:spLocks noGrp="1"/>
          </p:cNvSpPr>
          <p:nvPr>
            <p:ph type="sldNum" sz="quarter" idx="12"/>
          </p:nvPr>
        </p:nvSpPr>
        <p:spPr>
          <a:xfrm>
            <a:off x="8610600" y="6356350"/>
            <a:ext cx="2743200" cy="365125"/>
          </a:xfrm>
          <a:prstGeom prst="rect">
            <a:avLst/>
          </a:prstGeom>
        </p:spPr>
        <p:txBody>
          <a:bodyPr/>
          <a:lstStyle/>
          <a:p>
            <a:fld id="{B6B5C6B5-2725-E347-8019-961DD90A3266}" type="slidenum">
              <a:rPr lang="es-ES" smtClean="0"/>
              <a:t>‹Nº›</a:t>
            </a:fld>
            <a:endParaRPr lang="es-ES"/>
          </a:p>
        </p:txBody>
      </p:sp>
    </p:spTree>
    <p:extLst>
      <p:ext uri="{BB962C8B-B14F-4D97-AF65-F5344CB8AC3E}">
        <p14:creationId xmlns:p14="http://schemas.microsoft.com/office/powerpoint/2010/main" val="1014889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6DAFCA-1172-F5A9-4058-496906CD930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C6CEEE0-F48C-A4FA-CA45-AC543969F4E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0254AE7-65B6-EE7B-E40A-EC8AD6C5292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6A2A0E37-FE4A-ADCA-6BF3-300AD4393F3E}"/>
              </a:ext>
            </a:extLst>
          </p:cNvPr>
          <p:cNvSpPr>
            <a:spLocks noGrp="1"/>
          </p:cNvSpPr>
          <p:nvPr>
            <p:ph type="dt" sz="half" idx="10"/>
          </p:nvPr>
        </p:nvSpPr>
        <p:spPr>
          <a:xfrm>
            <a:off x="838200" y="6356350"/>
            <a:ext cx="2743200" cy="365125"/>
          </a:xfrm>
          <a:prstGeom prst="rect">
            <a:avLst/>
          </a:prstGeom>
        </p:spPr>
        <p:txBody>
          <a:bodyPr/>
          <a:lstStyle/>
          <a:p>
            <a:fld id="{9D31D1E2-D606-0749-8BF6-100640B9275C}" type="datetimeFigureOut">
              <a:rPr lang="es-ES" smtClean="0"/>
              <a:t>07/05/2025</a:t>
            </a:fld>
            <a:endParaRPr lang="es-ES"/>
          </a:p>
        </p:txBody>
      </p:sp>
      <p:sp>
        <p:nvSpPr>
          <p:cNvPr id="6" name="Marcador de pie de página 5">
            <a:extLst>
              <a:ext uri="{FF2B5EF4-FFF2-40B4-BE49-F238E27FC236}">
                <a16:creationId xmlns:a16="http://schemas.microsoft.com/office/drawing/2014/main" id="{A8232C2F-BC07-5D13-87D2-A207F0BE60A0}"/>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7" name="Marcador de número de diapositiva 6">
            <a:extLst>
              <a:ext uri="{FF2B5EF4-FFF2-40B4-BE49-F238E27FC236}">
                <a16:creationId xmlns:a16="http://schemas.microsoft.com/office/drawing/2014/main" id="{20DCDF54-5462-003A-6721-68A17739FDB9}"/>
              </a:ext>
            </a:extLst>
          </p:cNvPr>
          <p:cNvSpPr>
            <a:spLocks noGrp="1"/>
          </p:cNvSpPr>
          <p:nvPr>
            <p:ph type="sldNum" sz="quarter" idx="12"/>
          </p:nvPr>
        </p:nvSpPr>
        <p:spPr>
          <a:xfrm>
            <a:off x="8610600" y="6356350"/>
            <a:ext cx="2743200" cy="365125"/>
          </a:xfrm>
          <a:prstGeom prst="rect">
            <a:avLst/>
          </a:prstGeom>
        </p:spPr>
        <p:txBody>
          <a:bodyPr/>
          <a:lstStyle/>
          <a:p>
            <a:fld id="{B6B5C6B5-2725-E347-8019-961DD90A3266}" type="slidenum">
              <a:rPr lang="es-ES" smtClean="0"/>
              <a:t>‹Nº›</a:t>
            </a:fld>
            <a:endParaRPr lang="es-ES"/>
          </a:p>
        </p:txBody>
      </p:sp>
    </p:spTree>
    <p:extLst>
      <p:ext uri="{BB962C8B-B14F-4D97-AF65-F5344CB8AC3E}">
        <p14:creationId xmlns:p14="http://schemas.microsoft.com/office/powerpoint/2010/main" val="219213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3C2D1-BA88-0B97-4600-F367068662EB}"/>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A958715-4358-82D5-9363-6F063623E1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99D5E7F-4C89-C78F-AD5A-9993379A2C4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C19FC97-CA16-5678-19AF-B7763ADBAF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44EEFCA2-8075-6533-438B-6851C965F89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067439BC-26B6-91B7-9435-350012ACACDD}"/>
              </a:ext>
            </a:extLst>
          </p:cNvPr>
          <p:cNvSpPr>
            <a:spLocks noGrp="1"/>
          </p:cNvSpPr>
          <p:nvPr>
            <p:ph type="dt" sz="half" idx="10"/>
          </p:nvPr>
        </p:nvSpPr>
        <p:spPr>
          <a:xfrm>
            <a:off x="838200" y="6356350"/>
            <a:ext cx="2743200" cy="365125"/>
          </a:xfrm>
          <a:prstGeom prst="rect">
            <a:avLst/>
          </a:prstGeom>
        </p:spPr>
        <p:txBody>
          <a:bodyPr/>
          <a:lstStyle/>
          <a:p>
            <a:fld id="{9D31D1E2-D606-0749-8BF6-100640B9275C}" type="datetimeFigureOut">
              <a:rPr lang="es-ES" smtClean="0"/>
              <a:t>07/05/2025</a:t>
            </a:fld>
            <a:endParaRPr lang="es-ES"/>
          </a:p>
        </p:txBody>
      </p:sp>
      <p:sp>
        <p:nvSpPr>
          <p:cNvPr id="8" name="Marcador de pie de página 7">
            <a:extLst>
              <a:ext uri="{FF2B5EF4-FFF2-40B4-BE49-F238E27FC236}">
                <a16:creationId xmlns:a16="http://schemas.microsoft.com/office/drawing/2014/main" id="{55936BCF-4F60-D903-B0EA-8CDBBB22900C}"/>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9" name="Marcador de número de diapositiva 8">
            <a:extLst>
              <a:ext uri="{FF2B5EF4-FFF2-40B4-BE49-F238E27FC236}">
                <a16:creationId xmlns:a16="http://schemas.microsoft.com/office/drawing/2014/main" id="{BC15A728-470B-1488-4A8C-9AFE378EC4D5}"/>
              </a:ext>
            </a:extLst>
          </p:cNvPr>
          <p:cNvSpPr>
            <a:spLocks noGrp="1"/>
          </p:cNvSpPr>
          <p:nvPr>
            <p:ph type="sldNum" sz="quarter" idx="12"/>
          </p:nvPr>
        </p:nvSpPr>
        <p:spPr>
          <a:xfrm>
            <a:off x="8610600" y="6356350"/>
            <a:ext cx="2743200" cy="365125"/>
          </a:xfrm>
          <a:prstGeom prst="rect">
            <a:avLst/>
          </a:prstGeom>
        </p:spPr>
        <p:txBody>
          <a:bodyPr/>
          <a:lstStyle/>
          <a:p>
            <a:fld id="{B6B5C6B5-2725-E347-8019-961DD90A3266}" type="slidenum">
              <a:rPr lang="es-ES" smtClean="0"/>
              <a:t>‹Nº›</a:t>
            </a:fld>
            <a:endParaRPr lang="es-ES"/>
          </a:p>
        </p:txBody>
      </p:sp>
    </p:spTree>
    <p:extLst>
      <p:ext uri="{BB962C8B-B14F-4D97-AF65-F5344CB8AC3E}">
        <p14:creationId xmlns:p14="http://schemas.microsoft.com/office/powerpoint/2010/main" val="1071149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838D2-90DF-8901-B95B-B4943BDFCD2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4D11B8DD-1A36-24FE-86F2-4520BE33A045}"/>
              </a:ext>
            </a:extLst>
          </p:cNvPr>
          <p:cNvSpPr>
            <a:spLocks noGrp="1"/>
          </p:cNvSpPr>
          <p:nvPr>
            <p:ph type="dt" sz="half" idx="10"/>
          </p:nvPr>
        </p:nvSpPr>
        <p:spPr>
          <a:xfrm>
            <a:off x="838200" y="6356350"/>
            <a:ext cx="2743200" cy="365125"/>
          </a:xfrm>
          <a:prstGeom prst="rect">
            <a:avLst/>
          </a:prstGeom>
        </p:spPr>
        <p:txBody>
          <a:bodyPr/>
          <a:lstStyle/>
          <a:p>
            <a:fld id="{9D31D1E2-D606-0749-8BF6-100640B9275C}" type="datetimeFigureOut">
              <a:rPr lang="es-ES" smtClean="0"/>
              <a:t>07/05/2025</a:t>
            </a:fld>
            <a:endParaRPr lang="es-ES"/>
          </a:p>
        </p:txBody>
      </p:sp>
      <p:sp>
        <p:nvSpPr>
          <p:cNvPr id="4" name="Marcador de pie de página 3">
            <a:extLst>
              <a:ext uri="{FF2B5EF4-FFF2-40B4-BE49-F238E27FC236}">
                <a16:creationId xmlns:a16="http://schemas.microsoft.com/office/drawing/2014/main" id="{8B3740D5-DD0F-496D-CB76-EE6D028EFBD7}"/>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5" name="Marcador de número de diapositiva 4">
            <a:extLst>
              <a:ext uri="{FF2B5EF4-FFF2-40B4-BE49-F238E27FC236}">
                <a16:creationId xmlns:a16="http://schemas.microsoft.com/office/drawing/2014/main" id="{882E363F-AF9C-FFE8-E2D7-B3B37B0E5341}"/>
              </a:ext>
            </a:extLst>
          </p:cNvPr>
          <p:cNvSpPr>
            <a:spLocks noGrp="1"/>
          </p:cNvSpPr>
          <p:nvPr>
            <p:ph type="sldNum" sz="quarter" idx="12"/>
          </p:nvPr>
        </p:nvSpPr>
        <p:spPr>
          <a:xfrm>
            <a:off x="8610600" y="6356350"/>
            <a:ext cx="2743200" cy="365125"/>
          </a:xfrm>
          <a:prstGeom prst="rect">
            <a:avLst/>
          </a:prstGeom>
        </p:spPr>
        <p:txBody>
          <a:bodyPr/>
          <a:lstStyle/>
          <a:p>
            <a:fld id="{B6B5C6B5-2725-E347-8019-961DD90A3266}" type="slidenum">
              <a:rPr lang="es-ES" smtClean="0"/>
              <a:t>‹Nº›</a:t>
            </a:fld>
            <a:endParaRPr lang="es-ES"/>
          </a:p>
        </p:txBody>
      </p:sp>
    </p:spTree>
    <p:extLst>
      <p:ext uri="{BB962C8B-B14F-4D97-AF65-F5344CB8AC3E}">
        <p14:creationId xmlns:p14="http://schemas.microsoft.com/office/powerpoint/2010/main" val="3080463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DF253F6-5D19-A5B9-22EE-33616F812853}"/>
              </a:ext>
            </a:extLst>
          </p:cNvPr>
          <p:cNvSpPr>
            <a:spLocks noGrp="1"/>
          </p:cNvSpPr>
          <p:nvPr>
            <p:ph type="dt" sz="half" idx="10"/>
          </p:nvPr>
        </p:nvSpPr>
        <p:spPr>
          <a:xfrm>
            <a:off x="838200" y="6356350"/>
            <a:ext cx="2743200" cy="365125"/>
          </a:xfrm>
          <a:prstGeom prst="rect">
            <a:avLst/>
          </a:prstGeom>
        </p:spPr>
        <p:txBody>
          <a:bodyPr/>
          <a:lstStyle/>
          <a:p>
            <a:fld id="{9D31D1E2-D606-0749-8BF6-100640B9275C}" type="datetimeFigureOut">
              <a:rPr lang="es-ES" smtClean="0"/>
              <a:t>07/05/2025</a:t>
            </a:fld>
            <a:endParaRPr lang="es-ES"/>
          </a:p>
        </p:txBody>
      </p:sp>
      <p:sp>
        <p:nvSpPr>
          <p:cNvPr id="3" name="Marcador de pie de página 2">
            <a:extLst>
              <a:ext uri="{FF2B5EF4-FFF2-40B4-BE49-F238E27FC236}">
                <a16:creationId xmlns:a16="http://schemas.microsoft.com/office/drawing/2014/main" id="{5CA8A7F3-D680-F6A2-08B5-34FB3FE36F87}"/>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4" name="Marcador de número de diapositiva 3">
            <a:extLst>
              <a:ext uri="{FF2B5EF4-FFF2-40B4-BE49-F238E27FC236}">
                <a16:creationId xmlns:a16="http://schemas.microsoft.com/office/drawing/2014/main" id="{2A6FFB0C-7077-D0C2-6C16-B0852498F89D}"/>
              </a:ext>
            </a:extLst>
          </p:cNvPr>
          <p:cNvSpPr>
            <a:spLocks noGrp="1"/>
          </p:cNvSpPr>
          <p:nvPr>
            <p:ph type="sldNum" sz="quarter" idx="12"/>
          </p:nvPr>
        </p:nvSpPr>
        <p:spPr>
          <a:xfrm>
            <a:off x="8610600" y="6356350"/>
            <a:ext cx="2743200" cy="365125"/>
          </a:xfrm>
          <a:prstGeom prst="rect">
            <a:avLst/>
          </a:prstGeom>
        </p:spPr>
        <p:txBody>
          <a:bodyPr/>
          <a:lstStyle/>
          <a:p>
            <a:fld id="{B6B5C6B5-2725-E347-8019-961DD90A3266}" type="slidenum">
              <a:rPr lang="es-ES" smtClean="0"/>
              <a:t>‹Nº›</a:t>
            </a:fld>
            <a:endParaRPr lang="es-ES"/>
          </a:p>
        </p:txBody>
      </p:sp>
    </p:spTree>
    <p:extLst>
      <p:ext uri="{BB962C8B-B14F-4D97-AF65-F5344CB8AC3E}">
        <p14:creationId xmlns:p14="http://schemas.microsoft.com/office/powerpoint/2010/main" val="3643919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079692-7DD1-6241-2057-151E5545AB3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21D0544-EA83-26BC-A9E6-0B3DABE51A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BBF15CD-DFE9-7BCA-F836-24405AF0A9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2DB1A55-4BC1-7F2F-C34F-76A1E5E40CA1}"/>
              </a:ext>
            </a:extLst>
          </p:cNvPr>
          <p:cNvSpPr>
            <a:spLocks noGrp="1"/>
          </p:cNvSpPr>
          <p:nvPr>
            <p:ph type="dt" sz="half" idx="10"/>
          </p:nvPr>
        </p:nvSpPr>
        <p:spPr>
          <a:xfrm>
            <a:off x="838200" y="6356350"/>
            <a:ext cx="2743200" cy="365125"/>
          </a:xfrm>
          <a:prstGeom prst="rect">
            <a:avLst/>
          </a:prstGeom>
        </p:spPr>
        <p:txBody>
          <a:bodyPr/>
          <a:lstStyle/>
          <a:p>
            <a:fld id="{9D31D1E2-D606-0749-8BF6-100640B9275C}" type="datetimeFigureOut">
              <a:rPr lang="es-ES" smtClean="0"/>
              <a:t>07/05/2025</a:t>
            </a:fld>
            <a:endParaRPr lang="es-ES"/>
          </a:p>
        </p:txBody>
      </p:sp>
      <p:sp>
        <p:nvSpPr>
          <p:cNvPr id="6" name="Marcador de pie de página 5">
            <a:extLst>
              <a:ext uri="{FF2B5EF4-FFF2-40B4-BE49-F238E27FC236}">
                <a16:creationId xmlns:a16="http://schemas.microsoft.com/office/drawing/2014/main" id="{D9366AB9-0B32-9294-C8EF-DD8F360B735F}"/>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7" name="Marcador de número de diapositiva 6">
            <a:extLst>
              <a:ext uri="{FF2B5EF4-FFF2-40B4-BE49-F238E27FC236}">
                <a16:creationId xmlns:a16="http://schemas.microsoft.com/office/drawing/2014/main" id="{0F5F638A-335F-8B5C-D184-5E6164DF0A52}"/>
              </a:ext>
            </a:extLst>
          </p:cNvPr>
          <p:cNvSpPr>
            <a:spLocks noGrp="1"/>
          </p:cNvSpPr>
          <p:nvPr>
            <p:ph type="sldNum" sz="quarter" idx="12"/>
          </p:nvPr>
        </p:nvSpPr>
        <p:spPr>
          <a:xfrm>
            <a:off x="8610600" y="6356350"/>
            <a:ext cx="2743200" cy="365125"/>
          </a:xfrm>
          <a:prstGeom prst="rect">
            <a:avLst/>
          </a:prstGeom>
        </p:spPr>
        <p:txBody>
          <a:bodyPr/>
          <a:lstStyle/>
          <a:p>
            <a:fld id="{B6B5C6B5-2725-E347-8019-961DD90A3266}" type="slidenum">
              <a:rPr lang="es-ES" smtClean="0"/>
              <a:t>‹Nº›</a:t>
            </a:fld>
            <a:endParaRPr lang="es-ES"/>
          </a:p>
        </p:txBody>
      </p:sp>
    </p:spTree>
    <p:extLst>
      <p:ext uri="{BB962C8B-B14F-4D97-AF65-F5344CB8AC3E}">
        <p14:creationId xmlns:p14="http://schemas.microsoft.com/office/powerpoint/2010/main" val="4186328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51F7C6-EFFD-ABCE-6AA9-151573C95545}"/>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C562715F-02B2-9704-F38A-43C0550223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07EF81F7-6A45-22A2-D142-D782B7108A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0E67445-1CBA-84DB-98A3-3B15199BB7FB}"/>
              </a:ext>
            </a:extLst>
          </p:cNvPr>
          <p:cNvSpPr>
            <a:spLocks noGrp="1"/>
          </p:cNvSpPr>
          <p:nvPr>
            <p:ph type="dt" sz="half" idx="10"/>
          </p:nvPr>
        </p:nvSpPr>
        <p:spPr>
          <a:xfrm>
            <a:off x="838200" y="6356350"/>
            <a:ext cx="2743200" cy="365125"/>
          </a:xfrm>
          <a:prstGeom prst="rect">
            <a:avLst/>
          </a:prstGeom>
        </p:spPr>
        <p:txBody>
          <a:bodyPr/>
          <a:lstStyle/>
          <a:p>
            <a:fld id="{9D31D1E2-D606-0749-8BF6-100640B9275C}" type="datetimeFigureOut">
              <a:rPr lang="es-ES" smtClean="0"/>
              <a:t>07/05/2025</a:t>
            </a:fld>
            <a:endParaRPr lang="es-ES"/>
          </a:p>
        </p:txBody>
      </p:sp>
      <p:sp>
        <p:nvSpPr>
          <p:cNvPr id="6" name="Marcador de pie de página 5">
            <a:extLst>
              <a:ext uri="{FF2B5EF4-FFF2-40B4-BE49-F238E27FC236}">
                <a16:creationId xmlns:a16="http://schemas.microsoft.com/office/drawing/2014/main" id="{66C3E2D8-D70B-E158-CD86-FEB81EE72FF8}"/>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7" name="Marcador de número de diapositiva 6">
            <a:extLst>
              <a:ext uri="{FF2B5EF4-FFF2-40B4-BE49-F238E27FC236}">
                <a16:creationId xmlns:a16="http://schemas.microsoft.com/office/drawing/2014/main" id="{46A0E0D4-9660-66F3-54B4-747FDB0D83BB}"/>
              </a:ext>
            </a:extLst>
          </p:cNvPr>
          <p:cNvSpPr>
            <a:spLocks noGrp="1"/>
          </p:cNvSpPr>
          <p:nvPr>
            <p:ph type="sldNum" sz="quarter" idx="12"/>
          </p:nvPr>
        </p:nvSpPr>
        <p:spPr>
          <a:xfrm>
            <a:off x="8610600" y="6356350"/>
            <a:ext cx="2743200" cy="365125"/>
          </a:xfrm>
          <a:prstGeom prst="rect">
            <a:avLst/>
          </a:prstGeom>
        </p:spPr>
        <p:txBody>
          <a:bodyPr/>
          <a:lstStyle/>
          <a:p>
            <a:fld id="{B6B5C6B5-2725-E347-8019-961DD90A3266}" type="slidenum">
              <a:rPr lang="es-ES" smtClean="0"/>
              <a:t>‹Nº›</a:t>
            </a:fld>
            <a:endParaRPr lang="es-ES"/>
          </a:p>
        </p:txBody>
      </p:sp>
    </p:spTree>
    <p:extLst>
      <p:ext uri="{BB962C8B-B14F-4D97-AF65-F5344CB8AC3E}">
        <p14:creationId xmlns:p14="http://schemas.microsoft.com/office/powerpoint/2010/main" val="3626786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9CCF2F2-C62F-0786-294B-7E205BC8375C}"/>
              </a:ext>
            </a:extLst>
          </p:cNvPr>
          <p:cNvSpPr>
            <a:spLocks noGrp="1"/>
          </p:cNvSpPr>
          <p:nvPr>
            <p:ph type="title"/>
          </p:nvPr>
        </p:nvSpPr>
        <p:spPr>
          <a:xfrm>
            <a:off x="838200" y="365125"/>
            <a:ext cx="9133936"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A62D552-728F-CE58-ECDF-8FD5AD9BE779}"/>
              </a:ext>
            </a:extLst>
          </p:cNvPr>
          <p:cNvSpPr>
            <a:spLocks noGrp="1"/>
          </p:cNvSpPr>
          <p:nvPr>
            <p:ph type="body" idx="1"/>
          </p:nvPr>
        </p:nvSpPr>
        <p:spPr>
          <a:xfrm>
            <a:off x="838200" y="1825625"/>
            <a:ext cx="10515600" cy="413522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6573423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1499454-F1E2-14F5-6B2B-A505592AFF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F52E44F-65DD-BF73-C33B-5D77C077E2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881AA59-40FC-50AE-6385-3E37FB8B36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F3720A8-0C05-4980-B4AD-E25512FB0846}" type="datetimeFigureOut">
              <a:rPr lang="es-ES" smtClean="0"/>
              <a:t>07/05/2025</a:t>
            </a:fld>
            <a:endParaRPr lang="es-ES"/>
          </a:p>
        </p:txBody>
      </p:sp>
      <p:sp>
        <p:nvSpPr>
          <p:cNvPr id="5" name="Marcador de pie de página 4">
            <a:extLst>
              <a:ext uri="{FF2B5EF4-FFF2-40B4-BE49-F238E27FC236}">
                <a16:creationId xmlns:a16="http://schemas.microsoft.com/office/drawing/2014/main" id="{F54C4BDA-96F4-22D9-011A-F20C303008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FA36E71-987A-4F8A-EB96-E445940592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8549007-4A41-415A-AE89-3F1637B9CE85}" type="slidenum">
              <a:rPr lang="es-ES" smtClean="0"/>
              <a:t>‹Nº›</a:t>
            </a:fld>
            <a:endParaRPr lang="es-ES"/>
          </a:p>
        </p:txBody>
      </p:sp>
    </p:spTree>
    <p:extLst>
      <p:ext uri="{BB962C8B-B14F-4D97-AF65-F5344CB8AC3E}">
        <p14:creationId xmlns:p14="http://schemas.microsoft.com/office/powerpoint/2010/main" val="2843053934"/>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hyperlink" Target="http://www.eoi.es/" TargetMode="External"/><Relationship Id="rId4" Type="http://schemas.openxmlformats.org/officeDocument/2006/relationships/hyperlink" Target="mailto:emiliocabanes@eoi.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3.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3.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2">
            <a:extLst>
              <a:ext uri="{FF2B5EF4-FFF2-40B4-BE49-F238E27FC236}">
                <a16:creationId xmlns:a16="http://schemas.microsoft.com/office/drawing/2014/main" id="{2E7869E4-5731-94E0-8C09-05DF15117AAB}"/>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920999" y="1262394"/>
            <a:ext cx="9144000" cy="5143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riángulo rectángulo 8">
            <a:extLst>
              <a:ext uri="{FF2B5EF4-FFF2-40B4-BE49-F238E27FC236}">
                <a16:creationId xmlns:a16="http://schemas.microsoft.com/office/drawing/2014/main" id="{9DF81075-32A2-8FB1-E766-FD37C84B2158}"/>
              </a:ext>
            </a:extLst>
          </p:cNvPr>
          <p:cNvSpPr/>
          <p:nvPr/>
        </p:nvSpPr>
        <p:spPr>
          <a:xfrm>
            <a:off x="0" y="3429001"/>
            <a:ext cx="5135526" cy="3407030"/>
          </a:xfrm>
          <a:prstGeom prst="rtTriangle">
            <a:avLst/>
          </a:prstGeom>
          <a:solidFill>
            <a:srgbClr val="E54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3" name="Imagen 12">
            <a:extLst>
              <a:ext uri="{FF2B5EF4-FFF2-40B4-BE49-F238E27FC236}">
                <a16:creationId xmlns:a16="http://schemas.microsoft.com/office/drawing/2014/main" id="{8F2E66DA-475E-C00D-E78B-16C225A66156}"/>
              </a:ext>
            </a:extLst>
          </p:cNvPr>
          <p:cNvPicPr>
            <a:picLocks noChangeAspect="1"/>
          </p:cNvPicPr>
          <p:nvPr/>
        </p:nvPicPr>
        <p:blipFill>
          <a:blip r:embed="rId3"/>
          <a:stretch>
            <a:fillRect/>
          </a:stretch>
        </p:blipFill>
        <p:spPr>
          <a:xfrm>
            <a:off x="7375551" y="131308"/>
            <a:ext cx="4210355" cy="890746"/>
          </a:xfrm>
          <a:prstGeom prst="rect">
            <a:avLst/>
          </a:prstGeom>
        </p:spPr>
      </p:pic>
      <p:pic>
        <p:nvPicPr>
          <p:cNvPr id="4" name="Imagen 3">
            <a:extLst>
              <a:ext uri="{FF2B5EF4-FFF2-40B4-BE49-F238E27FC236}">
                <a16:creationId xmlns:a16="http://schemas.microsoft.com/office/drawing/2014/main" id="{D1DF542D-04E3-04CB-CECD-682EFCDE6269}"/>
              </a:ext>
            </a:extLst>
          </p:cNvPr>
          <p:cNvPicPr>
            <a:picLocks noChangeAspect="1"/>
          </p:cNvPicPr>
          <p:nvPr/>
        </p:nvPicPr>
        <p:blipFill>
          <a:blip r:embed="rId4"/>
          <a:srcRect l="6321" t="-1" r="73734" b="-495"/>
          <a:stretch/>
        </p:blipFill>
        <p:spPr>
          <a:xfrm>
            <a:off x="176080" y="5973580"/>
            <a:ext cx="3502785" cy="787126"/>
          </a:xfrm>
          <a:prstGeom prst="rect">
            <a:avLst/>
          </a:prstGeom>
          <a:solidFill>
            <a:srgbClr val="E5401C"/>
          </a:solidFill>
        </p:spPr>
      </p:pic>
      <p:pic>
        <p:nvPicPr>
          <p:cNvPr id="6" name="Imagen 5">
            <a:extLst>
              <a:ext uri="{FF2B5EF4-FFF2-40B4-BE49-F238E27FC236}">
                <a16:creationId xmlns:a16="http://schemas.microsoft.com/office/drawing/2014/main" id="{9683D4F3-BA31-A771-7E66-A08C7A5CA1DE}"/>
              </a:ext>
            </a:extLst>
          </p:cNvPr>
          <p:cNvPicPr>
            <a:picLocks noChangeAspect="1"/>
          </p:cNvPicPr>
          <p:nvPr/>
        </p:nvPicPr>
        <p:blipFill>
          <a:blip r:embed="rId4"/>
          <a:srcRect l="-549" t="-1" r="90318" b="1906"/>
          <a:stretch/>
        </p:blipFill>
        <p:spPr>
          <a:xfrm>
            <a:off x="174658" y="5223965"/>
            <a:ext cx="2033104" cy="869380"/>
          </a:xfrm>
          <a:prstGeom prst="rect">
            <a:avLst/>
          </a:prstGeom>
          <a:solidFill>
            <a:srgbClr val="E5401C"/>
          </a:solidFill>
        </p:spPr>
      </p:pic>
      <p:pic>
        <p:nvPicPr>
          <p:cNvPr id="3" name="Imagen 7">
            <a:extLst>
              <a:ext uri="{FF2B5EF4-FFF2-40B4-BE49-F238E27FC236}">
                <a16:creationId xmlns:a16="http://schemas.microsoft.com/office/drawing/2014/main" id="{1673F809-E4B6-A189-7C2D-CFE6A646F4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6987" y="1906277"/>
            <a:ext cx="7506590" cy="430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uadroTexto 4">
            <a:extLst>
              <a:ext uri="{FF2B5EF4-FFF2-40B4-BE49-F238E27FC236}">
                <a16:creationId xmlns:a16="http://schemas.microsoft.com/office/drawing/2014/main" id="{C3EDB127-40B9-EF22-6CF5-CC240E5A37B2}"/>
              </a:ext>
            </a:extLst>
          </p:cNvPr>
          <p:cNvSpPr txBox="1"/>
          <p:nvPr/>
        </p:nvSpPr>
        <p:spPr>
          <a:xfrm>
            <a:off x="3532820" y="1877670"/>
            <a:ext cx="4777462" cy="1431161"/>
          </a:xfrm>
          <a:prstGeom prst="rect">
            <a:avLst/>
          </a:prstGeom>
          <a:noFill/>
        </p:spPr>
        <p:txBody>
          <a:bodyPr wrap="none">
            <a:spAutoFit/>
          </a:bodyPr>
          <a:lstStyle/>
          <a:p>
            <a:pPr algn="ctr">
              <a:defRPr/>
            </a:pPr>
            <a:r>
              <a:rPr lang="es-ES" sz="2400" dirty="0">
                <a:latin typeface="Red Hat Display" panose="02010503040201060303" pitchFamily="2" charset="0"/>
                <a:ea typeface="Noto Sans JP Light" panose="020B0300000000000000" pitchFamily="34" charset="-128"/>
              </a:rPr>
              <a:t>CONSTRUYENDO UN FUTURO </a:t>
            </a:r>
          </a:p>
          <a:p>
            <a:pPr algn="ctr">
              <a:defRPr/>
            </a:pPr>
            <a:r>
              <a:rPr lang="es-ES" sz="2400" dirty="0">
                <a:ln w="12700">
                  <a:noFill/>
                </a:ln>
                <a:latin typeface="DM Serif Text" pitchFamily="2" charset="0"/>
                <a:ea typeface="Noto Serif JP Black" panose="02020400000000000000" pitchFamily="18" charset="-128"/>
              </a:rPr>
              <a:t>consciente y sostenible</a:t>
            </a:r>
          </a:p>
          <a:p>
            <a:pPr algn="ctr">
              <a:defRPr/>
            </a:pPr>
            <a:endParaRPr lang="es-ES" sz="2400" dirty="0">
              <a:ln w="12700">
                <a:noFill/>
              </a:ln>
              <a:latin typeface="DM Serif Text" pitchFamily="2" charset="0"/>
              <a:ea typeface="Noto Serif JP Black" panose="02020400000000000000" pitchFamily="18" charset="-128"/>
            </a:endParaRPr>
          </a:p>
          <a:p>
            <a:pPr algn="ctr">
              <a:defRPr/>
            </a:pPr>
            <a:endParaRPr lang="es-ES" sz="1500" dirty="0">
              <a:solidFill>
                <a:srgbClr val="E6F1D2"/>
              </a:solidFill>
              <a:latin typeface="Red Hat Display" panose="02010503040201060303" pitchFamily="2" charset="0"/>
              <a:ea typeface="Noto Sans JP Light" panose="020B0300000000000000" pitchFamily="34" charset="-128"/>
            </a:endParaRPr>
          </a:p>
        </p:txBody>
      </p:sp>
      <p:pic>
        <p:nvPicPr>
          <p:cNvPr id="7" name="Imagen 6">
            <a:extLst>
              <a:ext uri="{FF2B5EF4-FFF2-40B4-BE49-F238E27FC236}">
                <a16:creationId xmlns:a16="http://schemas.microsoft.com/office/drawing/2014/main" id="{FBD69460-CA3F-FBEB-80A1-B651B2B10932}"/>
              </a:ext>
            </a:extLst>
          </p:cNvPr>
          <p:cNvPicPr>
            <a:picLocks noChangeAspect="1"/>
          </p:cNvPicPr>
          <p:nvPr/>
        </p:nvPicPr>
        <p:blipFill>
          <a:blip r:embed="rId6"/>
          <a:stretch>
            <a:fillRect/>
          </a:stretch>
        </p:blipFill>
        <p:spPr>
          <a:xfrm>
            <a:off x="313386" y="131308"/>
            <a:ext cx="5862917" cy="890746"/>
          </a:xfrm>
          <a:prstGeom prst="rect">
            <a:avLst/>
          </a:prstGeom>
        </p:spPr>
      </p:pic>
    </p:spTree>
    <p:extLst>
      <p:ext uri="{BB962C8B-B14F-4D97-AF65-F5344CB8AC3E}">
        <p14:creationId xmlns:p14="http://schemas.microsoft.com/office/powerpoint/2010/main" val="62022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3CFB1-A6BD-6433-2DD9-8AA2555CD031}"/>
            </a:ext>
          </a:extLst>
        </p:cNvPr>
        <p:cNvGrpSpPr/>
        <p:nvPr/>
      </p:nvGrpSpPr>
      <p:grpSpPr>
        <a:xfrm>
          <a:off x="0" y="0"/>
          <a:ext cx="0" cy="0"/>
          <a:chOff x="0" y="0"/>
          <a:chExt cx="0" cy="0"/>
        </a:xfrm>
      </p:grpSpPr>
      <p:pic>
        <p:nvPicPr>
          <p:cNvPr id="18" name="Imagen 17">
            <a:extLst>
              <a:ext uri="{FF2B5EF4-FFF2-40B4-BE49-F238E27FC236}">
                <a16:creationId xmlns:a16="http://schemas.microsoft.com/office/drawing/2014/main" id="{DE0FA7F4-5172-4AF8-8783-D60037801031}"/>
              </a:ext>
            </a:extLst>
          </p:cNvPr>
          <p:cNvPicPr>
            <a:picLocks noChangeAspect="1"/>
          </p:cNvPicPr>
          <p:nvPr/>
        </p:nvPicPr>
        <p:blipFill>
          <a:blip r:embed="rId2"/>
          <a:stretch>
            <a:fillRect/>
          </a:stretch>
        </p:blipFill>
        <p:spPr>
          <a:xfrm>
            <a:off x="0" y="5493609"/>
            <a:ext cx="12192000" cy="1359608"/>
          </a:xfrm>
          <a:prstGeom prst="rect">
            <a:avLst/>
          </a:prstGeom>
        </p:spPr>
      </p:pic>
      <p:pic>
        <p:nvPicPr>
          <p:cNvPr id="4" name="Imagen 3">
            <a:extLst>
              <a:ext uri="{FF2B5EF4-FFF2-40B4-BE49-F238E27FC236}">
                <a16:creationId xmlns:a16="http://schemas.microsoft.com/office/drawing/2014/main" id="{F15EB27C-3297-1CB1-CAFA-940EC78A1573}"/>
              </a:ext>
            </a:extLst>
          </p:cNvPr>
          <p:cNvPicPr>
            <a:picLocks noChangeAspect="1"/>
          </p:cNvPicPr>
          <p:nvPr/>
        </p:nvPicPr>
        <p:blipFill>
          <a:blip r:embed="rId3"/>
          <a:stretch>
            <a:fillRect/>
          </a:stretch>
        </p:blipFill>
        <p:spPr>
          <a:xfrm>
            <a:off x="0" y="0"/>
            <a:ext cx="12192000" cy="543755"/>
          </a:xfrm>
          <a:prstGeom prst="rect">
            <a:avLst/>
          </a:prstGeom>
        </p:spPr>
      </p:pic>
      <p:grpSp>
        <p:nvGrpSpPr>
          <p:cNvPr id="5" name="Grupo 4">
            <a:extLst>
              <a:ext uri="{FF2B5EF4-FFF2-40B4-BE49-F238E27FC236}">
                <a16:creationId xmlns:a16="http://schemas.microsoft.com/office/drawing/2014/main" id="{99C27C54-11F2-AE96-61CA-D2D311ED45A5}"/>
              </a:ext>
            </a:extLst>
          </p:cNvPr>
          <p:cNvGrpSpPr/>
          <p:nvPr/>
        </p:nvGrpSpPr>
        <p:grpSpPr>
          <a:xfrm>
            <a:off x="74848" y="1415391"/>
            <a:ext cx="8724349" cy="3618572"/>
            <a:chOff x="74848" y="2381250"/>
            <a:chExt cx="8724349" cy="3181350"/>
          </a:xfrm>
        </p:grpSpPr>
        <p:pic>
          <p:nvPicPr>
            <p:cNvPr id="3" name="Imagen 2">
              <a:extLst>
                <a:ext uri="{FF2B5EF4-FFF2-40B4-BE49-F238E27FC236}">
                  <a16:creationId xmlns:a16="http://schemas.microsoft.com/office/drawing/2014/main" id="{1D1993D5-6FA4-62ED-8A29-85FDA2354944}"/>
                </a:ext>
              </a:extLst>
            </p:cNvPr>
            <p:cNvPicPr>
              <a:picLocks noChangeAspect="1"/>
            </p:cNvPicPr>
            <p:nvPr/>
          </p:nvPicPr>
          <p:blipFill>
            <a:blip r:embed="rId4"/>
            <a:stretch>
              <a:fillRect/>
            </a:stretch>
          </p:blipFill>
          <p:spPr>
            <a:xfrm>
              <a:off x="74848" y="2381250"/>
              <a:ext cx="8724349" cy="3181350"/>
            </a:xfrm>
            <a:prstGeom prst="rect">
              <a:avLst/>
            </a:prstGeom>
          </p:spPr>
        </p:pic>
        <p:sp>
          <p:nvSpPr>
            <p:cNvPr id="7" name="Rectángulo 6">
              <a:extLst>
                <a:ext uri="{FF2B5EF4-FFF2-40B4-BE49-F238E27FC236}">
                  <a16:creationId xmlns:a16="http://schemas.microsoft.com/office/drawing/2014/main" id="{109F8B62-9876-FDE5-1756-93995F99FB2B}"/>
                </a:ext>
              </a:extLst>
            </p:cNvPr>
            <p:cNvSpPr/>
            <p:nvPr/>
          </p:nvSpPr>
          <p:spPr>
            <a:xfrm>
              <a:off x="6305550" y="5043390"/>
              <a:ext cx="2228850" cy="519210"/>
            </a:xfrm>
            <a:prstGeom prst="rect">
              <a:avLst/>
            </a:prstGeom>
            <a:solidFill>
              <a:srgbClr val="1A19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tx2"/>
                </a:solidFill>
              </a:endParaRPr>
            </a:p>
          </p:txBody>
        </p:sp>
      </p:grpSp>
      <p:pic>
        <p:nvPicPr>
          <p:cNvPr id="9" name="Imagen 8">
            <a:extLst>
              <a:ext uri="{FF2B5EF4-FFF2-40B4-BE49-F238E27FC236}">
                <a16:creationId xmlns:a16="http://schemas.microsoft.com/office/drawing/2014/main" id="{422C86A6-ACFB-2825-6AF6-423F111CC23B}"/>
              </a:ext>
            </a:extLst>
          </p:cNvPr>
          <p:cNvPicPr>
            <a:picLocks noChangeAspect="1"/>
          </p:cNvPicPr>
          <p:nvPr/>
        </p:nvPicPr>
        <p:blipFill>
          <a:blip r:embed="rId5"/>
          <a:stretch>
            <a:fillRect/>
          </a:stretch>
        </p:blipFill>
        <p:spPr>
          <a:xfrm>
            <a:off x="8986531" y="2105025"/>
            <a:ext cx="2876858" cy="2852058"/>
          </a:xfrm>
          <a:prstGeom prst="rect">
            <a:avLst/>
          </a:prstGeom>
        </p:spPr>
      </p:pic>
      <p:sp>
        <p:nvSpPr>
          <p:cNvPr id="2" name="CuadroTexto 1">
            <a:extLst>
              <a:ext uri="{FF2B5EF4-FFF2-40B4-BE49-F238E27FC236}">
                <a16:creationId xmlns:a16="http://schemas.microsoft.com/office/drawing/2014/main" id="{0AB99868-D8C3-0B4F-765D-210202BC61A1}"/>
              </a:ext>
            </a:extLst>
          </p:cNvPr>
          <p:cNvSpPr txBox="1"/>
          <p:nvPr/>
        </p:nvSpPr>
        <p:spPr>
          <a:xfrm>
            <a:off x="8799197" y="1415390"/>
            <a:ext cx="3961024" cy="464871"/>
          </a:xfrm>
          <a:prstGeom prst="rect">
            <a:avLst/>
          </a:prstGeom>
          <a:noFill/>
        </p:spPr>
        <p:txBody>
          <a:bodyPr wrap="square">
            <a:spAutoFit/>
          </a:bodyPr>
          <a:lstStyle/>
          <a:p>
            <a:pPr algn="just">
              <a:lnSpc>
                <a:spcPct val="150000"/>
              </a:lnSpc>
              <a:spcBef>
                <a:spcPts val="1000"/>
              </a:spcBef>
              <a:defRPr/>
            </a:pPr>
            <a:r>
              <a:rPr kumimoji="0" lang="es-ES" b="1" i="0" u="none" strike="noStrike" kern="1200" cap="none" spc="0" normalizeH="0" baseline="0" noProof="0" dirty="0">
                <a:ln>
                  <a:noFill/>
                </a:ln>
                <a:solidFill>
                  <a:srgbClr val="19171A"/>
                </a:solidFill>
                <a:effectLst/>
                <a:uLnTx/>
                <a:uFillTx/>
                <a:latin typeface="Red Hat Display"/>
              </a:rPr>
              <a:t>INFORMACION e INSCRIPCIONES</a:t>
            </a:r>
            <a:endParaRPr kumimoji="0" lang="es-ES" b="1" i="0" u="none" strike="noStrike" kern="1200" cap="none" spc="0" normalizeH="0" baseline="0" noProof="0" dirty="0">
              <a:ln>
                <a:noFill/>
              </a:ln>
              <a:effectLst/>
              <a:uLnTx/>
              <a:uFillTx/>
              <a:latin typeface="Red Hat Display" panose="020B0604020202020204" charset="0"/>
            </a:endParaRPr>
          </a:p>
        </p:txBody>
      </p:sp>
    </p:spTree>
    <p:extLst>
      <p:ext uri="{BB962C8B-B14F-4D97-AF65-F5344CB8AC3E}">
        <p14:creationId xmlns:p14="http://schemas.microsoft.com/office/powerpoint/2010/main" val="226815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B5A91-FC4F-A64D-4067-09189C59CE22}"/>
            </a:ext>
          </a:extLst>
        </p:cNvPr>
        <p:cNvGrpSpPr/>
        <p:nvPr/>
      </p:nvGrpSpPr>
      <p:grpSpPr>
        <a:xfrm>
          <a:off x="0" y="0"/>
          <a:ext cx="0" cy="0"/>
          <a:chOff x="0" y="0"/>
          <a:chExt cx="0" cy="0"/>
        </a:xfrm>
      </p:grpSpPr>
      <p:pic>
        <p:nvPicPr>
          <p:cNvPr id="18" name="Imagen 17">
            <a:extLst>
              <a:ext uri="{FF2B5EF4-FFF2-40B4-BE49-F238E27FC236}">
                <a16:creationId xmlns:a16="http://schemas.microsoft.com/office/drawing/2014/main" id="{490EF56F-0BA7-0DC7-34FC-DC9635678FB1}"/>
              </a:ext>
            </a:extLst>
          </p:cNvPr>
          <p:cNvPicPr>
            <a:picLocks noChangeAspect="1"/>
          </p:cNvPicPr>
          <p:nvPr/>
        </p:nvPicPr>
        <p:blipFill>
          <a:blip r:embed="rId2"/>
          <a:stretch>
            <a:fillRect/>
          </a:stretch>
        </p:blipFill>
        <p:spPr>
          <a:xfrm>
            <a:off x="0" y="5493609"/>
            <a:ext cx="12192000" cy="1359608"/>
          </a:xfrm>
          <a:prstGeom prst="rect">
            <a:avLst/>
          </a:prstGeom>
        </p:spPr>
      </p:pic>
      <p:pic>
        <p:nvPicPr>
          <p:cNvPr id="4" name="Imagen 3">
            <a:extLst>
              <a:ext uri="{FF2B5EF4-FFF2-40B4-BE49-F238E27FC236}">
                <a16:creationId xmlns:a16="http://schemas.microsoft.com/office/drawing/2014/main" id="{71A88922-24AC-F1FC-AF1E-37CF88C7C7ED}"/>
              </a:ext>
            </a:extLst>
          </p:cNvPr>
          <p:cNvPicPr>
            <a:picLocks noChangeAspect="1"/>
          </p:cNvPicPr>
          <p:nvPr/>
        </p:nvPicPr>
        <p:blipFill>
          <a:blip r:embed="rId3"/>
          <a:stretch>
            <a:fillRect/>
          </a:stretch>
        </p:blipFill>
        <p:spPr>
          <a:xfrm>
            <a:off x="0" y="0"/>
            <a:ext cx="12192000" cy="543755"/>
          </a:xfrm>
          <a:prstGeom prst="rect">
            <a:avLst/>
          </a:prstGeom>
        </p:spPr>
      </p:pic>
      <p:grpSp>
        <p:nvGrpSpPr>
          <p:cNvPr id="10" name="Grupo 9">
            <a:extLst>
              <a:ext uri="{FF2B5EF4-FFF2-40B4-BE49-F238E27FC236}">
                <a16:creationId xmlns:a16="http://schemas.microsoft.com/office/drawing/2014/main" id="{3EC5902D-D859-4FE6-A8BB-3C77A444C329}"/>
              </a:ext>
            </a:extLst>
          </p:cNvPr>
          <p:cNvGrpSpPr/>
          <p:nvPr/>
        </p:nvGrpSpPr>
        <p:grpSpPr>
          <a:xfrm>
            <a:off x="430208" y="1416057"/>
            <a:ext cx="8124825" cy="3716264"/>
            <a:chOff x="430208" y="2293313"/>
            <a:chExt cx="8124825" cy="3207308"/>
          </a:xfrm>
        </p:grpSpPr>
        <p:pic>
          <p:nvPicPr>
            <p:cNvPr id="8" name="Imagen 7">
              <a:extLst>
                <a:ext uri="{FF2B5EF4-FFF2-40B4-BE49-F238E27FC236}">
                  <a16:creationId xmlns:a16="http://schemas.microsoft.com/office/drawing/2014/main" id="{5E761496-75D0-5226-B676-FACABCF92DDA}"/>
                </a:ext>
              </a:extLst>
            </p:cNvPr>
            <p:cNvPicPr>
              <a:picLocks noChangeAspect="1"/>
            </p:cNvPicPr>
            <p:nvPr/>
          </p:nvPicPr>
          <p:blipFill>
            <a:blip r:embed="rId4"/>
            <a:stretch>
              <a:fillRect/>
            </a:stretch>
          </p:blipFill>
          <p:spPr>
            <a:xfrm>
              <a:off x="430208" y="2293313"/>
              <a:ext cx="8124825" cy="3207308"/>
            </a:xfrm>
            <a:prstGeom prst="rect">
              <a:avLst/>
            </a:prstGeom>
          </p:spPr>
        </p:pic>
        <p:sp>
          <p:nvSpPr>
            <p:cNvPr id="7" name="Rectángulo 6">
              <a:extLst>
                <a:ext uri="{FF2B5EF4-FFF2-40B4-BE49-F238E27FC236}">
                  <a16:creationId xmlns:a16="http://schemas.microsoft.com/office/drawing/2014/main" id="{9BCF436E-7628-2AC7-890D-31436CF3BCCA}"/>
                </a:ext>
              </a:extLst>
            </p:cNvPr>
            <p:cNvSpPr/>
            <p:nvPr/>
          </p:nvSpPr>
          <p:spPr>
            <a:xfrm>
              <a:off x="6281738" y="4972049"/>
              <a:ext cx="2157412" cy="515126"/>
            </a:xfrm>
            <a:prstGeom prst="rect">
              <a:avLst/>
            </a:prstGeom>
            <a:solidFill>
              <a:srgbClr val="1A19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tx2"/>
                </a:solidFill>
              </a:endParaRPr>
            </a:p>
          </p:txBody>
        </p:sp>
      </p:grpSp>
      <p:pic>
        <p:nvPicPr>
          <p:cNvPr id="3" name="Imagen 2">
            <a:extLst>
              <a:ext uri="{FF2B5EF4-FFF2-40B4-BE49-F238E27FC236}">
                <a16:creationId xmlns:a16="http://schemas.microsoft.com/office/drawing/2014/main" id="{862E9A2F-2FCD-2F3E-24FF-3E4D24F4B46C}"/>
              </a:ext>
            </a:extLst>
          </p:cNvPr>
          <p:cNvPicPr>
            <a:picLocks noChangeAspect="1"/>
          </p:cNvPicPr>
          <p:nvPr/>
        </p:nvPicPr>
        <p:blipFill>
          <a:blip r:embed="rId5"/>
          <a:stretch>
            <a:fillRect/>
          </a:stretch>
        </p:blipFill>
        <p:spPr>
          <a:xfrm>
            <a:off x="8985241" y="2023529"/>
            <a:ext cx="2831567" cy="2814976"/>
          </a:xfrm>
          <a:prstGeom prst="rect">
            <a:avLst/>
          </a:prstGeom>
        </p:spPr>
      </p:pic>
      <p:sp>
        <p:nvSpPr>
          <p:cNvPr id="2" name="CuadroTexto 1">
            <a:extLst>
              <a:ext uri="{FF2B5EF4-FFF2-40B4-BE49-F238E27FC236}">
                <a16:creationId xmlns:a16="http://schemas.microsoft.com/office/drawing/2014/main" id="{86F311AE-2406-59CC-9996-447B453DF493}"/>
              </a:ext>
            </a:extLst>
          </p:cNvPr>
          <p:cNvSpPr txBox="1"/>
          <p:nvPr/>
        </p:nvSpPr>
        <p:spPr>
          <a:xfrm>
            <a:off x="8815176" y="1416057"/>
            <a:ext cx="3961024" cy="464871"/>
          </a:xfrm>
          <a:prstGeom prst="rect">
            <a:avLst/>
          </a:prstGeom>
          <a:noFill/>
        </p:spPr>
        <p:txBody>
          <a:bodyPr wrap="square">
            <a:spAutoFit/>
          </a:bodyPr>
          <a:lstStyle/>
          <a:p>
            <a:pPr algn="just">
              <a:lnSpc>
                <a:spcPct val="150000"/>
              </a:lnSpc>
              <a:spcBef>
                <a:spcPts val="1000"/>
              </a:spcBef>
              <a:defRPr/>
            </a:pPr>
            <a:r>
              <a:rPr kumimoji="0" lang="es-ES" b="1" i="0" u="none" strike="noStrike" kern="1200" cap="none" spc="0" normalizeH="0" baseline="0" noProof="0" dirty="0">
                <a:ln>
                  <a:noFill/>
                </a:ln>
                <a:solidFill>
                  <a:srgbClr val="19171A"/>
                </a:solidFill>
                <a:effectLst/>
                <a:uLnTx/>
                <a:uFillTx/>
                <a:latin typeface="Red Hat Display"/>
              </a:rPr>
              <a:t>INFORMACION e INSCRIPCIONES</a:t>
            </a:r>
            <a:endParaRPr kumimoji="0" lang="es-ES" b="1" i="0" u="none" strike="noStrike" kern="1200" cap="none" spc="0" normalizeH="0" baseline="0" noProof="0" dirty="0">
              <a:ln>
                <a:noFill/>
              </a:ln>
              <a:effectLst/>
              <a:uLnTx/>
              <a:uFillTx/>
              <a:latin typeface="Red Hat Display" panose="020B0604020202020204" charset="0"/>
            </a:endParaRPr>
          </a:p>
        </p:txBody>
      </p:sp>
    </p:spTree>
    <p:extLst>
      <p:ext uri="{BB962C8B-B14F-4D97-AF65-F5344CB8AC3E}">
        <p14:creationId xmlns:p14="http://schemas.microsoft.com/office/powerpoint/2010/main" val="2735943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1B22B-51DA-2CB1-6137-14029A28294F}"/>
            </a:ext>
          </a:extLst>
        </p:cNvPr>
        <p:cNvGrpSpPr/>
        <p:nvPr/>
      </p:nvGrpSpPr>
      <p:grpSpPr>
        <a:xfrm>
          <a:off x="0" y="0"/>
          <a:ext cx="0" cy="0"/>
          <a:chOff x="0" y="0"/>
          <a:chExt cx="0" cy="0"/>
        </a:xfrm>
      </p:grpSpPr>
      <p:sp>
        <p:nvSpPr>
          <p:cNvPr id="2" name="Triángulo rectángulo 1">
            <a:extLst>
              <a:ext uri="{FF2B5EF4-FFF2-40B4-BE49-F238E27FC236}">
                <a16:creationId xmlns:a16="http://schemas.microsoft.com/office/drawing/2014/main" id="{6BE2BF7B-62DC-84A5-7A13-3020A5148D8D}"/>
              </a:ext>
            </a:extLst>
          </p:cNvPr>
          <p:cNvSpPr/>
          <p:nvPr/>
        </p:nvSpPr>
        <p:spPr>
          <a:xfrm>
            <a:off x="0" y="3715143"/>
            <a:ext cx="4320209" cy="3120887"/>
          </a:xfrm>
          <a:prstGeom prst="rtTriangle">
            <a:avLst/>
          </a:prstGeom>
          <a:solidFill>
            <a:srgbClr val="E54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Triángulo rectángulo 2">
            <a:extLst>
              <a:ext uri="{FF2B5EF4-FFF2-40B4-BE49-F238E27FC236}">
                <a16:creationId xmlns:a16="http://schemas.microsoft.com/office/drawing/2014/main" id="{EA990255-4A2B-178A-8CB0-097C6739CAD5}"/>
              </a:ext>
            </a:extLst>
          </p:cNvPr>
          <p:cNvSpPr/>
          <p:nvPr/>
        </p:nvSpPr>
        <p:spPr>
          <a:xfrm rot="10800000">
            <a:off x="4890978" y="0"/>
            <a:ext cx="7301022" cy="2530548"/>
          </a:xfrm>
          <a:prstGeom prst="rtTriangle">
            <a:avLst/>
          </a:prstGeom>
          <a:solidFill>
            <a:srgbClr val="E54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 name="Imagen 3">
            <a:extLst>
              <a:ext uri="{FF2B5EF4-FFF2-40B4-BE49-F238E27FC236}">
                <a16:creationId xmlns:a16="http://schemas.microsoft.com/office/drawing/2014/main" id="{B602F2FB-11FF-D628-CF33-ACB3A38169E3}"/>
              </a:ext>
            </a:extLst>
          </p:cNvPr>
          <p:cNvPicPr>
            <a:picLocks noChangeAspect="1"/>
          </p:cNvPicPr>
          <p:nvPr/>
        </p:nvPicPr>
        <p:blipFill>
          <a:blip r:embed="rId2"/>
          <a:srcRect l="6321" t="-1" r="73734" b="-495"/>
          <a:stretch/>
        </p:blipFill>
        <p:spPr>
          <a:xfrm>
            <a:off x="8049651" y="1"/>
            <a:ext cx="4098296" cy="920946"/>
          </a:xfrm>
          <a:prstGeom prst="rect">
            <a:avLst/>
          </a:prstGeom>
          <a:solidFill>
            <a:srgbClr val="E5401C"/>
          </a:solidFill>
        </p:spPr>
      </p:pic>
      <p:pic>
        <p:nvPicPr>
          <p:cNvPr id="5" name="Imagen 4">
            <a:extLst>
              <a:ext uri="{FF2B5EF4-FFF2-40B4-BE49-F238E27FC236}">
                <a16:creationId xmlns:a16="http://schemas.microsoft.com/office/drawing/2014/main" id="{67D831E5-2B53-8AAF-F6F5-843D8CF1CF21}"/>
              </a:ext>
            </a:extLst>
          </p:cNvPr>
          <p:cNvPicPr>
            <a:picLocks noChangeAspect="1"/>
          </p:cNvPicPr>
          <p:nvPr/>
        </p:nvPicPr>
        <p:blipFill>
          <a:blip r:embed="rId2"/>
          <a:srcRect l="-549" t="-1" r="90318" b="1906"/>
          <a:stretch/>
        </p:blipFill>
        <p:spPr>
          <a:xfrm>
            <a:off x="127001" y="5340922"/>
            <a:ext cx="2033104" cy="869380"/>
          </a:xfrm>
          <a:prstGeom prst="rect">
            <a:avLst/>
          </a:prstGeom>
          <a:solidFill>
            <a:srgbClr val="E5401C"/>
          </a:solidFill>
        </p:spPr>
      </p:pic>
      <p:pic>
        <p:nvPicPr>
          <p:cNvPr id="6" name="Imagen 5" descr="Logotipo&#10;&#10;Descripción generada automáticamente">
            <a:extLst>
              <a:ext uri="{FF2B5EF4-FFF2-40B4-BE49-F238E27FC236}">
                <a16:creationId xmlns:a16="http://schemas.microsoft.com/office/drawing/2014/main" id="{EA5B8F53-9AE0-4571-E086-2065F0EBE36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6054" y="241496"/>
            <a:ext cx="5219700" cy="679450"/>
          </a:xfrm>
          <a:prstGeom prst="rect">
            <a:avLst/>
          </a:prstGeom>
          <a:noFill/>
          <a:ln>
            <a:noFill/>
          </a:ln>
        </p:spPr>
      </p:pic>
      <p:sp>
        <p:nvSpPr>
          <p:cNvPr id="7" name="CuadroTexto 5">
            <a:extLst>
              <a:ext uri="{FF2B5EF4-FFF2-40B4-BE49-F238E27FC236}">
                <a16:creationId xmlns:a16="http://schemas.microsoft.com/office/drawing/2014/main" id="{2F0EAC67-A0D3-22A0-5952-074C6FAAB8EC}"/>
              </a:ext>
            </a:extLst>
          </p:cNvPr>
          <p:cNvSpPr txBox="1">
            <a:spLocks noChangeArrowheads="1"/>
          </p:cNvSpPr>
          <p:nvPr/>
        </p:nvSpPr>
        <p:spPr bwMode="auto">
          <a:xfrm>
            <a:off x="2845904" y="1349826"/>
            <a:ext cx="4084451" cy="160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826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682625">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682625">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6826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6826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6826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6826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6826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6826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12000"/>
              </a:lnSpc>
              <a:buFontTx/>
              <a:buNone/>
            </a:pPr>
            <a:r>
              <a:rPr lang="es-ES" altLang="es-ES" sz="9600" dirty="0">
                <a:latin typeface="DM Serif Text" pitchFamily="2" charset="0"/>
                <a:ea typeface="ABC Normal Book"/>
                <a:cs typeface="ABC Normal Book"/>
              </a:rPr>
              <a:t>Gracias</a:t>
            </a:r>
          </a:p>
        </p:txBody>
      </p:sp>
      <p:sp>
        <p:nvSpPr>
          <p:cNvPr id="8" name="Rectangle 2">
            <a:extLst>
              <a:ext uri="{FF2B5EF4-FFF2-40B4-BE49-F238E27FC236}">
                <a16:creationId xmlns:a16="http://schemas.microsoft.com/office/drawing/2014/main" id="{C690BE43-983E-9DA1-9E03-F1F68665E6A0}"/>
              </a:ext>
            </a:extLst>
          </p:cNvPr>
          <p:cNvSpPr>
            <a:spLocks noChangeArrowheads="1"/>
          </p:cNvSpPr>
          <p:nvPr/>
        </p:nvSpPr>
        <p:spPr bwMode="auto">
          <a:xfrm>
            <a:off x="3766695" y="3365431"/>
            <a:ext cx="6364435"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b="1" i="0" u="none" strike="noStrike" cap="none" normalizeH="0" baseline="0" dirty="0">
                <a:ln>
                  <a:noFill/>
                </a:ln>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EMILIO CABANES</a:t>
            </a:r>
            <a:endParaRPr kumimoji="0" lang="es-ES" altLang="es-E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b="0" i="0" u="none" strike="noStrike" cap="none" normalizeH="0" baseline="0" dirty="0">
                <a:ln>
                  <a:noFill/>
                </a:ln>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Director de Proyectos </a:t>
            </a:r>
            <a:r>
              <a:rPr kumimoji="0" lang="es-ES" altLang="es-ES" b="0" i="0" u="none" strike="noStrike" cap="none" normalizeH="0" baseline="0" dirty="0" err="1">
                <a:ln>
                  <a:noFill/>
                </a:ln>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TICs</a:t>
            </a:r>
            <a:r>
              <a:rPr kumimoji="0" lang="es-ES" altLang="es-ES" b="0" i="0" u="none" strike="noStrike" cap="none" normalizeH="0" baseline="0" dirty="0">
                <a:ln>
                  <a:noFill/>
                </a:ln>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 y Econom</a:t>
            </a:r>
            <a:r>
              <a:rPr kumimoji="0" lang="es-ES" altLang="es-ES" b="0" i="0" u="none" strike="noStrike" cap="none" normalizeH="0" baseline="0" dirty="0">
                <a:ln>
                  <a:noFill/>
                </a:ln>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í</a:t>
            </a:r>
            <a:r>
              <a:rPr kumimoji="0" lang="es-ES" altLang="es-ES" b="0" i="0" u="none" strike="noStrike" cap="none" normalizeH="0" baseline="0" dirty="0">
                <a:ln>
                  <a:noFill/>
                </a:ln>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a Digital</a:t>
            </a:r>
            <a:endParaRPr kumimoji="0" lang="es-ES" altLang="es-E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b="0" i="0" u="none" strike="noStrike" cap="none" normalizeH="0" baseline="0" dirty="0">
                <a:ln>
                  <a:noFill/>
                </a:ln>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Director Adjunto CRN en Comercio Electr</a:t>
            </a:r>
            <a:r>
              <a:rPr kumimoji="0" lang="es-ES" altLang="es-ES" b="0" i="0" u="none" strike="noStrike" cap="none" normalizeH="0" baseline="0" dirty="0">
                <a:ln>
                  <a:noFill/>
                </a:ln>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ó</a:t>
            </a:r>
            <a:r>
              <a:rPr kumimoji="0" lang="es-ES" altLang="es-ES" b="0" i="0" u="none" strike="noStrike" cap="none" normalizeH="0" baseline="0" dirty="0">
                <a:ln>
                  <a:noFill/>
                </a:ln>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nico y Marketing Digital</a:t>
            </a:r>
            <a:endParaRPr kumimoji="0" lang="es-ES" altLang="es-E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b="0" i="0" u="none" strike="noStrike" cap="none" normalizeH="0" baseline="0" dirty="0">
                <a:ln>
                  <a:noFill/>
                </a:ln>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627563467</a:t>
            </a:r>
            <a:endParaRPr kumimoji="0" lang="es-ES" altLang="es-E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b="0" i="0" u="none" strike="noStrike" cap="none" normalizeH="0" baseline="0" dirty="0">
                <a:ln>
                  <a:noFill/>
                </a:ln>
                <a:solidFill>
                  <a:srgbClr val="0563C1"/>
                </a:solidFill>
                <a:effectLst/>
                <a:latin typeface="Garamond" panose="02020404030301010803" pitchFamily="18" charset="0"/>
                <a:ea typeface="Times New Roman" panose="02020603050405020304" pitchFamily="18" charset="0"/>
                <a:cs typeface="Times New Roman" panose="02020603050405020304" pitchFamily="18" charset="0"/>
                <a:hlinkClick r:id="rId4"/>
              </a:rPr>
              <a:t>emiliocabanes@eoi.es</a:t>
            </a:r>
            <a:r>
              <a:rPr kumimoji="0" lang="es-ES" altLang="es-ES" b="0" i="0" u="none" strike="noStrike" cap="none" normalizeH="0" baseline="0" dirty="0">
                <a:ln>
                  <a:noFill/>
                </a:ln>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 </a:t>
            </a:r>
            <a:endParaRPr kumimoji="0" lang="es-ES" altLang="es-E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b="0" i="0" u="none" strike="noStrike" cap="none" normalizeH="0" baseline="0" dirty="0">
                <a:ln>
                  <a:noFill/>
                </a:ln>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kumimoji="0" lang="es-ES" altLang="es-E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b="1" i="0" u="none" strike="noStrike" cap="none" normalizeH="0" baseline="0" dirty="0">
                <a:ln>
                  <a:noFill/>
                </a:ln>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ESCUELA DE ORGANIZACI</a:t>
            </a:r>
            <a:r>
              <a:rPr kumimoji="0" lang="es-ES" altLang="es-ES" b="1" i="0" u="none" strike="noStrike" cap="none" normalizeH="0" baseline="0" dirty="0">
                <a:ln>
                  <a:noFill/>
                </a:ln>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Ó</a:t>
            </a:r>
            <a:r>
              <a:rPr kumimoji="0" lang="es-ES" altLang="es-ES" b="1" i="0" u="none" strike="noStrike" cap="none" normalizeH="0" baseline="0" dirty="0">
                <a:ln>
                  <a:noFill/>
                </a:ln>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N INDUSTRIAL</a:t>
            </a:r>
            <a:r>
              <a:rPr kumimoji="0" lang="es-ES" altLang="es-ES" b="0" i="0" u="none" strike="noStrike" cap="none" normalizeH="0" baseline="0" dirty="0">
                <a:ln>
                  <a:noFill/>
                </a:ln>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 </a:t>
            </a:r>
            <a:endParaRPr kumimoji="0" lang="es-ES" altLang="es-E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b="0" i="0" u="none" strike="noStrike" cap="none" normalizeH="0" baseline="0" dirty="0">
                <a:ln>
                  <a:noFill/>
                </a:ln>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Avenida Gregorio del Amo, 6</a:t>
            </a:r>
            <a:endParaRPr kumimoji="0" lang="es-ES" altLang="es-E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b="0" i="0" u="none" strike="noStrike" cap="none" normalizeH="0" baseline="0" dirty="0">
                <a:ln>
                  <a:noFill/>
                </a:ln>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28040 Madrid</a:t>
            </a:r>
            <a:endParaRPr kumimoji="0" lang="es-ES" altLang="es-E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b="0" i="0" u="none" strike="noStrike" cap="none" normalizeH="0" baseline="0" dirty="0">
                <a:ln>
                  <a:noFill/>
                </a:ln>
                <a:solidFill>
                  <a:srgbClr val="0563C1"/>
                </a:solidFill>
                <a:effectLst/>
                <a:latin typeface="Garamond" panose="02020404030301010803" pitchFamily="18" charset="0"/>
                <a:ea typeface="Times New Roman" panose="02020603050405020304" pitchFamily="18" charset="0"/>
                <a:cs typeface="Times New Roman" panose="02020603050405020304" pitchFamily="18" charset="0"/>
                <a:hlinkClick r:id="rId5"/>
              </a:rPr>
              <a:t>www.eoi.es</a:t>
            </a:r>
            <a:endParaRPr kumimoji="0" lang="es-ES" altLang="es-E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200" b="0" i="0" u="none" strike="noStrike" cap="none" normalizeH="0" baseline="0" dirty="0">
                <a:ln>
                  <a:noFill/>
                </a:ln>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kumimoji="0" lang="es-ES" altLang="es-E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66363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2F9FB00F-1042-3C43-4834-A386914C3DE5}"/>
              </a:ext>
            </a:extLst>
          </p:cNvPr>
          <p:cNvSpPr/>
          <p:nvPr/>
        </p:nvSpPr>
        <p:spPr>
          <a:xfrm>
            <a:off x="1946289" y="1780963"/>
            <a:ext cx="5819840" cy="551314"/>
          </a:xfrm>
          <a:prstGeom prst="rect">
            <a:avLst/>
          </a:prstGeom>
          <a:solidFill>
            <a:srgbClr val="E54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4012">
              <a:lnSpc>
                <a:spcPct val="112000"/>
              </a:lnSpc>
              <a:spcBef>
                <a:spcPts val="1000"/>
              </a:spcBef>
            </a:pPr>
            <a:r>
              <a:rPr lang="es-ES" sz="2000" b="1">
                <a:latin typeface="Red Hat Display "/>
                <a:ea typeface="ABC Normal Book" pitchFamily="2" charset="77"/>
              </a:rPr>
              <a:t>Agenda</a:t>
            </a:r>
          </a:p>
        </p:txBody>
      </p:sp>
      <p:sp>
        <p:nvSpPr>
          <p:cNvPr id="3" name="CuadroTexto 2">
            <a:extLst>
              <a:ext uri="{FF2B5EF4-FFF2-40B4-BE49-F238E27FC236}">
                <a16:creationId xmlns:a16="http://schemas.microsoft.com/office/drawing/2014/main" id="{32AC6423-6E88-C8DB-2630-DA01F7855323}"/>
              </a:ext>
            </a:extLst>
          </p:cNvPr>
          <p:cNvSpPr txBox="1"/>
          <p:nvPr/>
        </p:nvSpPr>
        <p:spPr>
          <a:xfrm>
            <a:off x="3904349" y="3299637"/>
            <a:ext cx="6439587" cy="464871"/>
          </a:xfrm>
          <a:prstGeom prst="rect">
            <a:avLst/>
          </a:prstGeom>
          <a:noFill/>
        </p:spPr>
        <p:txBody>
          <a:bodyPr wrap="square">
            <a:spAutoFit/>
          </a:bodyPr>
          <a:lstStyle/>
          <a:p>
            <a:pPr algn="just">
              <a:lnSpc>
                <a:spcPct val="150000"/>
              </a:lnSpc>
              <a:spcBef>
                <a:spcPts val="1000"/>
              </a:spcBef>
              <a:defRPr/>
            </a:pPr>
            <a:r>
              <a:rPr kumimoji="0" lang="es-ES" b="1" i="0" u="none" strike="noStrike" kern="1200" cap="none" spc="0" normalizeH="0" baseline="0" noProof="0" dirty="0">
                <a:ln>
                  <a:noFill/>
                </a:ln>
                <a:effectLst/>
                <a:uLnTx/>
                <a:uFillTx/>
                <a:latin typeface="Red Hat Display" panose="020B0604020202020204" charset="0"/>
              </a:rPr>
              <a:t>Programas </a:t>
            </a:r>
            <a:r>
              <a:rPr lang="es-ES" b="1" dirty="0">
                <a:latin typeface="Red Hat Display" panose="020B0604020202020204" charset="0"/>
              </a:rPr>
              <a:t>para Emprendedores, PYMES y Autónomos</a:t>
            </a:r>
            <a:endParaRPr kumimoji="0" lang="es-ES" b="1" i="0" u="none" strike="noStrike" kern="1200" cap="none" spc="0" normalizeH="0" baseline="0" noProof="0" dirty="0">
              <a:ln>
                <a:noFill/>
              </a:ln>
              <a:effectLst/>
              <a:uLnTx/>
              <a:uFillTx/>
              <a:latin typeface="Red Hat Display" panose="020B0604020202020204" charset="0"/>
            </a:endParaRPr>
          </a:p>
        </p:txBody>
      </p:sp>
      <p:sp>
        <p:nvSpPr>
          <p:cNvPr id="5" name="CuadroTexto 4">
            <a:extLst>
              <a:ext uri="{FF2B5EF4-FFF2-40B4-BE49-F238E27FC236}">
                <a16:creationId xmlns:a16="http://schemas.microsoft.com/office/drawing/2014/main" id="{A7AE7F26-4552-437F-C157-381D25080468}"/>
              </a:ext>
            </a:extLst>
          </p:cNvPr>
          <p:cNvSpPr txBox="1"/>
          <p:nvPr/>
        </p:nvSpPr>
        <p:spPr>
          <a:xfrm>
            <a:off x="3912975" y="3937251"/>
            <a:ext cx="6576739" cy="467820"/>
          </a:xfrm>
          <a:prstGeom prst="rect">
            <a:avLst/>
          </a:prstGeom>
          <a:noFill/>
        </p:spPr>
        <p:txBody>
          <a:bodyPr wrap="square">
            <a:spAutoFit/>
          </a:bodyPr>
          <a:lstStyle/>
          <a:p>
            <a:pPr algn="just">
              <a:lnSpc>
                <a:spcPct val="150000"/>
              </a:lnSpc>
              <a:spcBef>
                <a:spcPts val="1000"/>
              </a:spcBef>
              <a:defRPr/>
            </a:pPr>
            <a:r>
              <a:rPr kumimoji="0" lang="es-ES" b="1" i="0" u="none" strike="noStrike" kern="1200" cap="none" spc="0" normalizeH="0" baseline="0" noProof="0" dirty="0">
                <a:ln>
                  <a:noFill/>
                </a:ln>
                <a:solidFill>
                  <a:srgbClr val="19171A"/>
                </a:solidFill>
                <a:effectLst/>
                <a:uLnTx/>
                <a:uFillTx/>
                <a:latin typeface="Red Hat Display"/>
              </a:rPr>
              <a:t>Programas para jóvenes desempleados</a:t>
            </a:r>
            <a:endParaRPr kumimoji="0" lang="es-ES" b="1" i="0" u="none" strike="noStrike" kern="1200" cap="none" spc="0" normalizeH="0" baseline="0" noProof="0" dirty="0">
              <a:ln>
                <a:noFill/>
              </a:ln>
              <a:effectLst/>
              <a:uLnTx/>
              <a:uFillTx/>
              <a:latin typeface="Red Hat Display" panose="020B0604020202020204" charset="0"/>
            </a:endParaRPr>
          </a:p>
        </p:txBody>
      </p:sp>
      <p:cxnSp>
        <p:nvCxnSpPr>
          <p:cNvPr id="28" name="Conector recto 27">
            <a:extLst>
              <a:ext uri="{FF2B5EF4-FFF2-40B4-BE49-F238E27FC236}">
                <a16:creationId xmlns:a16="http://schemas.microsoft.com/office/drawing/2014/main" id="{A964D3C1-C249-3821-BAAF-AA865B6F6384}"/>
              </a:ext>
            </a:extLst>
          </p:cNvPr>
          <p:cNvCxnSpPr>
            <a:cxnSpLocks/>
          </p:cNvCxnSpPr>
          <p:nvPr/>
        </p:nvCxnSpPr>
        <p:spPr>
          <a:xfrm>
            <a:off x="2817701" y="2729360"/>
            <a:ext cx="0" cy="1673163"/>
          </a:xfrm>
          <a:prstGeom prst="line">
            <a:avLst/>
          </a:prstGeom>
          <a:ln w="38100">
            <a:solidFill>
              <a:srgbClr val="E5401C"/>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C32AE03F-46B1-2306-CA8C-A039B4B05CA4}"/>
              </a:ext>
            </a:extLst>
          </p:cNvPr>
          <p:cNvSpPr txBox="1"/>
          <p:nvPr/>
        </p:nvSpPr>
        <p:spPr>
          <a:xfrm>
            <a:off x="3101173" y="2537593"/>
            <a:ext cx="754912" cy="666849"/>
          </a:xfrm>
          <a:prstGeom prst="rect">
            <a:avLst/>
          </a:prstGeom>
          <a:noFill/>
        </p:spPr>
        <p:txBody>
          <a:bodyPr wrap="square" rtlCol="0" anchor="ctr">
            <a:spAutoFit/>
          </a:bodyPr>
          <a:lstStyle/>
          <a:p>
            <a:pPr>
              <a:lnSpc>
                <a:spcPct val="150000"/>
              </a:lnSpc>
            </a:pPr>
            <a:r>
              <a:rPr lang="es-ES" sz="2800" dirty="0">
                <a:solidFill>
                  <a:srgbClr val="E5401C"/>
                </a:solidFill>
                <a:latin typeface="Roboto Black" panose="02000000000000000000" pitchFamily="2" charset="0"/>
                <a:ea typeface="Roboto Black" panose="02000000000000000000" pitchFamily="2" charset="0"/>
                <a:cs typeface="Roboto Black" panose="02000000000000000000" pitchFamily="2" charset="0"/>
              </a:rPr>
              <a:t>01.</a:t>
            </a:r>
          </a:p>
        </p:txBody>
      </p:sp>
      <p:sp>
        <p:nvSpPr>
          <p:cNvPr id="12" name="CuadroTexto 11">
            <a:extLst>
              <a:ext uri="{FF2B5EF4-FFF2-40B4-BE49-F238E27FC236}">
                <a16:creationId xmlns:a16="http://schemas.microsoft.com/office/drawing/2014/main" id="{68EB1E93-6920-517F-ACF1-E04B746C15DD}"/>
              </a:ext>
            </a:extLst>
          </p:cNvPr>
          <p:cNvSpPr txBox="1"/>
          <p:nvPr/>
        </p:nvSpPr>
        <p:spPr>
          <a:xfrm>
            <a:off x="3101173" y="3183177"/>
            <a:ext cx="754912" cy="666849"/>
          </a:xfrm>
          <a:prstGeom prst="rect">
            <a:avLst/>
          </a:prstGeom>
          <a:noFill/>
        </p:spPr>
        <p:txBody>
          <a:bodyPr wrap="square" rtlCol="0" anchor="ctr">
            <a:spAutoFit/>
          </a:bodyPr>
          <a:lstStyle/>
          <a:p>
            <a:pPr>
              <a:lnSpc>
                <a:spcPct val="150000"/>
              </a:lnSpc>
            </a:pPr>
            <a:r>
              <a:rPr lang="es-ES" sz="2800" dirty="0">
                <a:solidFill>
                  <a:srgbClr val="E5401C"/>
                </a:solidFill>
                <a:latin typeface="Roboto Black" panose="02000000000000000000" pitchFamily="2" charset="0"/>
                <a:ea typeface="Roboto Black" panose="02000000000000000000" pitchFamily="2" charset="0"/>
                <a:cs typeface="Roboto Black" panose="02000000000000000000" pitchFamily="2" charset="0"/>
              </a:rPr>
              <a:t>02.</a:t>
            </a:r>
          </a:p>
        </p:txBody>
      </p:sp>
      <p:sp>
        <p:nvSpPr>
          <p:cNvPr id="16" name="CuadroTexto 15">
            <a:extLst>
              <a:ext uri="{FF2B5EF4-FFF2-40B4-BE49-F238E27FC236}">
                <a16:creationId xmlns:a16="http://schemas.microsoft.com/office/drawing/2014/main" id="{F19F1113-2055-AEC4-220B-BB4C3A115D21}"/>
              </a:ext>
            </a:extLst>
          </p:cNvPr>
          <p:cNvSpPr txBox="1"/>
          <p:nvPr/>
        </p:nvSpPr>
        <p:spPr>
          <a:xfrm>
            <a:off x="3109799" y="3768380"/>
            <a:ext cx="754912" cy="666849"/>
          </a:xfrm>
          <a:prstGeom prst="rect">
            <a:avLst/>
          </a:prstGeom>
          <a:noFill/>
        </p:spPr>
        <p:txBody>
          <a:bodyPr wrap="square" rtlCol="0" anchor="ctr">
            <a:spAutoFit/>
          </a:bodyPr>
          <a:lstStyle/>
          <a:p>
            <a:pPr>
              <a:lnSpc>
                <a:spcPct val="150000"/>
              </a:lnSpc>
            </a:pPr>
            <a:r>
              <a:rPr lang="es-ES" sz="2800" dirty="0">
                <a:solidFill>
                  <a:srgbClr val="E5401C"/>
                </a:solidFill>
                <a:latin typeface="Roboto Black" panose="02000000000000000000" pitchFamily="2" charset="0"/>
                <a:ea typeface="Roboto Black" panose="02000000000000000000" pitchFamily="2" charset="0"/>
                <a:cs typeface="Roboto Black" panose="02000000000000000000" pitchFamily="2" charset="0"/>
              </a:rPr>
              <a:t>03.</a:t>
            </a:r>
          </a:p>
        </p:txBody>
      </p:sp>
      <p:sp>
        <p:nvSpPr>
          <p:cNvPr id="4" name="CuadroTexto 3">
            <a:extLst>
              <a:ext uri="{FF2B5EF4-FFF2-40B4-BE49-F238E27FC236}">
                <a16:creationId xmlns:a16="http://schemas.microsoft.com/office/drawing/2014/main" id="{0F837A18-F396-3E88-BB42-C195EFB2B370}"/>
              </a:ext>
            </a:extLst>
          </p:cNvPr>
          <p:cNvSpPr txBox="1"/>
          <p:nvPr/>
        </p:nvSpPr>
        <p:spPr>
          <a:xfrm>
            <a:off x="3926120" y="2729360"/>
            <a:ext cx="6439587" cy="464871"/>
          </a:xfrm>
          <a:prstGeom prst="rect">
            <a:avLst/>
          </a:prstGeom>
          <a:noFill/>
        </p:spPr>
        <p:txBody>
          <a:bodyPr wrap="square">
            <a:spAutoFit/>
          </a:bodyPr>
          <a:lstStyle/>
          <a:p>
            <a:pPr marR="0" lvl="0" algn="just" defTabSz="914400" rtl="0" eaLnBrk="1" fontAlgn="auto" latinLnBrk="0" hangingPunct="1">
              <a:lnSpc>
                <a:spcPct val="150000"/>
              </a:lnSpc>
              <a:spcBef>
                <a:spcPts val="1000"/>
              </a:spcBef>
              <a:spcAft>
                <a:spcPts val="0"/>
              </a:spcAft>
              <a:buClrTx/>
              <a:buSzTx/>
              <a:tabLst/>
              <a:defRPr/>
            </a:pPr>
            <a:r>
              <a:rPr kumimoji="0" lang="es-ES" b="1" i="0" u="none" strike="noStrike" kern="1200" cap="none" spc="0" normalizeH="0" baseline="0" noProof="0" dirty="0">
                <a:ln>
                  <a:noFill/>
                </a:ln>
                <a:solidFill>
                  <a:srgbClr val="19171A"/>
                </a:solidFill>
                <a:effectLst/>
                <a:uLnTx/>
                <a:uFillTx/>
                <a:latin typeface="Red Hat Display" panose="020B0604020202020204" charset="0"/>
              </a:rPr>
              <a:t>Sobre EOI - Escuela de Organización Industrial</a:t>
            </a:r>
            <a:endParaRPr kumimoji="0" lang="es-ES" b="1" i="0" u="none" strike="noStrike" kern="1200" cap="none" spc="0" normalizeH="0" baseline="0" noProof="0" dirty="0">
              <a:ln>
                <a:noFill/>
              </a:ln>
              <a:solidFill>
                <a:srgbClr val="000000"/>
              </a:solidFill>
              <a:effectLst/>
              <a:uLnTx/>
              <a:uFillTx/>
              <a:latin typeface="Red Hat Display" panose="020B0604020202020204" charset="0"/>
            </a:endParaRPr>
          </a:p>
        </p:txBody>
      </p:sp>
      <p:sp>
        <p:nvSpPr>
          <p:cNvPr id="10" name="Triángulo rectángulo 9">
            <a:extLst>
              <a:ext uri="{FF2B5EF4-FFF2-40B4-BE49-F238E27FC236}">
                <a16:creationId xmlns:a16="http://schemas.microsoft.com/office/drawing/2014/main" id="{7564B566-1ED6-2A7F-C87F-F222A318C2A9}"/>
              </a:ext>
            </a:extLst>
          </p:cNvPr>
          <p:cNvSpPr/>
          <p:nvPr/>
        </p:nvSpPr>
        <p:spPr>
          <a:xfrm>
            <a:off x="2676" y="3779463"/>
            <a:ext cx="4320209" cy="3120887"/>
          </a:xfrm>
          <a:prstGeom prst="rtTriangle">
            <a:avLst/>
          </a:prstGeom>
          <a:solidFill>
            <a:srgbClr val="19171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 name="Imagen 6" descr="Logotipo&#10;&#10;Descripción generada automáticamente">
            <a:extLst>
              <a:ext uri="{FF2B5EF4-FFF2-40B4-BE49-F238E27FC236}">
                <a16:creationId xmlns:a16="http://schemas.microsoft.com/office/drawing/2014/main" id="{884F7C34-D425-8222-6ABC-D158FB753F3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053" y="374261"/>
            <a:ext cx="6351271" cy="826747"/>
          </a:xfrm>
          <a:prstGeom prst="rect">
            <a:avLst/>
          </a:prstGeom>
          <a:noFill/>
          <a:ln>
            <a:noFill/>
          </a:ln>
        </p:spPr>
      </p:pic>
      <p:sp>
        <p:nvSpPr>
          <p:cNvPr id="8" name="Triángulo rectángulo 7">
            <a:extLst>
              <a:ext uri="{FF2B5EF4-FFF2-40B4-BE49-F238E27FC236}">
                <a16:creationId xmlns:a16="http://schemas.microsoft.com/office/drawing/2014/main" id="{D11BED2E-F589-A752-C853-F01CB6024DB2}"/>
              </a:ext>
            </a:extLst>
          </p:cNvPr>
          <p:cNvSpPr/>
          <p:nvPr/>
        </p:nvSpPr>
        <p:spPr>
          <a:xfrm>
            <a:off x="0" y="3715142"/>
            <a:ext cx="4320209" cy="3120887"/>
          </a:xfrm>
          <a:prstGeom prst="rtTriangle">
            <a:avLst/>
          </a:prstGeom>
          <a:solidFill>
            <a:srgbClr val="E54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Triángulo rectángulo 5">
            <a:extLst>
              <a:ext uri="{FF2B5EF4-FFF2-40B4-BE49-F238E27FC236}">
                <a16:creationId xmlns:a16="http://schemas.microsoft.com/office/drawing/2014/main" id="{168B7C53-9B49-3863-3CFE-ED44DCC2C5E6}"/>
              </a:ext>
            </a:extLst>
          </p:cNvPr>
          <p:cNvSpPr/>
          <p:nvPr/>
        </p:nvSpPr>
        <p:spPr>
          <a:xfrm>
            <a:off x="0" y="3715143"/>
            <a:ext cx="4320209" cy="3120887"/>
          </a:xfrm>
          <a:prstGeom prst="rtTriangle">
            <a:avLst/>
          </a:prstGeom>
          <a:solidFill>
            <a:srgbClr val="E54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Triángulo rectángulo 10">
            <a:extLst>
              <a:ext uri="{FF2B5EF4-FFF2-40B4-BE49-F238E27FC236}">
                <a16:creationId xmlns:a16="http://schemas.microsoft.com/office/drawing/2014/main" id="{9D914F64-0321-3392-1154-A45A8810DF14}"/>
              </a:ext>
            </a:extLst>
          </p:cNvPr>
          <p:cNvSpPr/>
          <p:nvPr/>
        </p:nvSpPr>
        <p:spPr>
          <a:xfrm rot="10800000">
            <a:off x="4890978" y="0"/>
            <a:ext cx="7301022" cy="2530548"/>
          </a:xfrm>
          <a:prstGeom prst="rtTriangle">
            <a:avLst/>
          </a:prstGeom>
          <a:solidFill>
            <a:srgbClr val="E54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3" name="Imagen 12">
            <a:extLst>
              <a:ext uri="{FF2B5EF4-FFF2-40B4-BE49-F238E27FC236}">
                <a16:creationId xmlns:a16="http://schemas.microsoft.com/office/drawing/2014/main" id="{0F75EA59-B0C2-BE5F-60F6-CF5523EBAE83}"/>
              </a:ext>
            </a:extLst>
          </p:cNvPr>
          <p:cNvPicPr>
            <a:picLocks noChangeAspect="1"/>
          </p:cNvPicPr>
          <p:nvPr/>
        </p:nvPicPr>
        <p:blipFill>
          <a:blip r:embed="rId3"/>
          <a:srcRect l="6321" t="-1" r="73734" b="-495"/>
          <a:stretch/>
        </p:blipFill>
        <p:spPr>
          <a:xfrm>
            <a:off x="8049651" y="1"/>
            <a:ext cx="4098296" cy="920946"/>
          </a:xfrm>
          <a:prstGeom prst="rect">
            <a:avLst/>
          </a:prstGeom>
          <a:solidFill>
            <a:srgbClr val="E5401C"/>
          </a:solidFill>
        </p:spPr>
      </p:pic>
      <p:pic>
        <p:nvPicPr>
          <p:cNvPr id="14" name="Imagen 13">
            <a:extLst>
              <a:ext uri="{FF2B5EF4-FFF2-40B4-BE49-F238E27FC236}">
                <a16:creationId xmlns:a16="http://schemas.microsoft.com/office/drawing/2014/main" id="{DFB7FDC6-325D-6A3D-E469-8829C61F0606}"/>
              </a:ext>
            </a:extLst>
          </p:cNvPr>
          <p:cNvPicPr>
            <a:picLocks noChangeAspect="1"/>
          </p:cNvPicPr>
          <p:nvPr/>
        </p:nvPicPr>
        <p:blipFill>
          <a:blip r:embed="rId3"/>
          <a:srcRect l="-549" t="-1" r="90318" b="1906"/>
          <a:stretch/>
        </p:blipFill>
        <p:spPr>
          <a:xfrm>
            <a:off x="127001" y="5340922"/>
            <a:ext cx="2033104" cy="869380"/>
          </a:xfrm>
          <a:prstGeom prst="rect">
            <a:avLst/>
          </a:prstGeom>
          <a:solidFill>
            <a:srgbClr val="E5401C"/>
          </a:solidFill>
        </p:spPr>
      </p:pic>
    </p:spTree>
    <p:extLst>
      <p:ext uri="{BB962C8B-B14F-4D97-AF65-F5344CB8AC3E}">
        <p14:creationId xmlns:p14="http://schemas.microsoft.com/office/powerpoint/2010/main" val="2361392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200"/>
          <p:cNvSpPr/>
          <p:nvPr/>
        </p:nvSpPr>
        <p:spPr>
          <a:xfrm>
            <a:off x="501445" y="0"/>
            <a:ext cx="11374478" cy="6858000"/>
          </a:xfrm>
          <a:prstGeom prst="rect">
            <a:avLst/>
          </a:prstGeom>
          <a:solidFill>
            <a:srgbClr val="235446"/>
          </a:solidFill>
          <a:ln w="12700">
            <a:miter lim="400000"/>
          </a:ln>
        </p:spPr>
        <p:txBody>
          <a:bodyPr lIns="35626" tIns="35626" rIns="35626" bIns="35626" anchor="ctr"/>
          <a:lstStyle/>
          <a:p>
            <a:pPr>
              <a:defRPr sz="2400">
                <a:solidFill>
                  <a:srgbClr val="FFFFFF"/>
                </a:solidFill>
              </a:defRPr>
            </a:pPr>
            <a:endParaRPr sz="1400">
              <a:solidFill>
                <a:srgbClr val="97C21E"/>
              </a:solidFill>
              <a:latin typeface="Red Hat Display" panose="020B0604020202020204" charset="0"/>
              <a:ea typeface="ABC Normal Light" pitchFamily="2" charset="77"/>
            </a:endParaRPr>
          </a:p>
        </p:txBody>
      </p:sp>
      <p:sp>
        <p:nvSpPr>
          <p:cNvPr id="6" name="Rectángulo 5">
            <a:extLst>
              <a:ext uri="{FF2B5EF4-FFF2-40B4-BE49-F238E27FC236}">
                <a16:creationId xmlns:a16="http://schemas.microsoft.com/office/drawing/2014/main" id="{FD8AECDE-0CE6-8B45-8282-4598A77FA1AC}"/>
              </a:ext>
            </a:extLst>
          </p:cNvPr>
          <p:cNvSpPr/>
          <p:nvPr/>
        </p:nvSpPr>
        <p:spPr>
          <a:xfrm>
            <a:off x="715542" y="4237512"/>
            <a:ext cx="3536076" cy="954107"/>
          </a:xfrm>
          <a:prstGeom prst="rect">
            <a:avLst/>
          </a:prstGeom>
        </p:spPr>
        <p:txBody>
          <a:bodyPr wrap="square" anchor="b">
            <a:spAutoFit/>
          </a:bodyPr>
          <a:lstStyle/>
          <a:p>
            <a:pPr defTabSz="398572">
              <a:defRPr/>
            </a:pPr>
            <a:r>
              <a:rPr lang="es-ES_tradnl" sz="2800">
                <a:solidFill>
                  <a:srgbClr val="97C21E"/>
                </a:solidFill>
                <a:latin typeface="Red Hat Display Medium" panose="02010603040201060303" pitchFamily="2" charset="0"/>
              </a:rPr>
              <a:t>FUNDACIÓN </a:t>
            </a:r>
          </a:p>
          <a:p>
            <a:pPr defTabSz="398572">
              <a:defRPr/>
            </a:pPr>
            <a:r>
              <a:rPr lang="es-ES_tradnl" sz="2800">
                <a:solidFill>
                  <a:srgbClr val="97C21E"/>
                </a:solidFill>
                <a:latin typeface="Red Hat Display Medium" panose="02010603040201060303" pitchFamily="2" charset="0"/>
              </a:rPr>
              <a:t>PÚBLICA</a:t>
            </a:r>
          </a:p>
        </p:txBody>
      </p:sp>
      <p:sp>
        <p:nvSpPr>
          <p:cNvPr id="8" name="Rectángulo 7">
            <a:extLst>
              <a:ext uri="{FF2B5EF4-FFF2-40B4-BE49-F238E27FC236}">
                <a16:creationId xmlns:a16="http://schemas.microsoft.com/office/drawing/2014/main" id="{415D2D4A-AA4E-41B7-B42B-E42A30B1833C}"/>
              </a:ext>
            </a:extLst>
          </p:cNvPr>
          <p:cNvSpPr/>
          <p:nvPr/>
        </p:nvSpPr>
        <p:spPr>
          <a:xfrm>
            <a:off x="1493710" y="1057248"/>
            <a:ext cx="9736304" cy="1029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AB88C77D-1E3D-4356-81D4-59D5CF3A7572}"/>
              </a:ext>
            </a:extLst>
          </p:cNvPr>
          <p:cNvSpPr/>
          <p:nvPr/>
        </p:nvSpPr>
        <p:spPr>
          <a:xfrm>
            <a:off x="6096000" y="2148765"/>
            <a:ext cx="2221748" cy="777136"/>
          </a:xfrm>
          <a:prstGeom prst="rect">
            <a:avLst/>
          </a:prstGeom>
        </p:spPr>
        <p:txBody>
          <a:bodyPr wrap="square">
            <a:spAutoFit/>
          </a:bodyPr>
          <a:lstStyle/>
          <a:p>
            <a:pPr>
              <a:spcAft>
                <a:spcPts val="300"/>
              </a:spcAft>
            </a:pPr>
            <a:r>
              <a:rPr lang="es-ES" sz="1400">
                <a:solidFill>
                  <a:srgbClr val="97C21E"/>
                </a:solidFill>
                <a:latin typeface="Red Hat Display Black" panose="02010A03040201060303" pitchFamily="2" charset="0"/>
                <a:ea typeface="Lato Medium" panose="020F0502020204030203" pitchFamily="34" charset="0"/>
                <a:cs typeface="Lato Medium" panose="020F0502020204030203" pitchFamily="34" charset="0"/>
              </a:rPr>
              <a:t>2011</a:t>
            </a:r>
          </a:p>
          <a:p>
            <a:pPr lvl="0"/>
            <a:r>
              <a:rPr lang="es-ES" sz="1400">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1ª Escuela en </a:t>
            </a:r>
          </a:p>
          <a:p>
            <a:pPr lvl="0"/>
            <a:r>
              <a:rPr lang="es-ES" sz="1400">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producir </a:t>
            </a:r>
            <a:r>
              <a:rPr lang="es-ES" sz="1400" err="1">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MOOCs</a:t>
            </a:r>
            <a:endParaRPr lang="es-ES" sz="1400">
              <a:solidFill>
                <a:schemeClr val="bg1"/>
              </a:solidFill>
              <a:latin typeface="Red Hat Display Black" panose="02010A03040201060303" pitchFamily="2" charset="0"/>
              <a:ea typeface="Lato Medium" panose="020F0502020204030203" pitchFamily="34" charset="0"/>
              <a:cs typeface="Lato Medium" panose="020F0502020204030203" pitchFamily="34" charset="0"/>
            </a:endParaRPr>
          </a:p>
        </p:txBody>
      </p:sp>
      <p:sp>
        <p:nvSpPr>
          <p:cNvPr id="26" name="Rectángulo 25">
            <a:extLst>
              <a:ext uri="{FF2B5EF4-FFF2-40B4-BE49-F238E27FC236}">
                <a16:creationId xmlns:a16="http://schemas.microsoft.com/office/drawing/2014/main" id="{745F85A6-CB06-4A99-90EA-EB18FE0423EA}"/>
              </a:ext>
            </a:extLst>
          </p:cNvPr>
          <p:cNvSpPr/>
          <p:nvPr/>
        </p:nvSpPr>
        <p:spPr>
          <a:xfrm>
            <a:off x="8531370" y="2153381"/>
            <a:ext cx="2902868" cy="777136"/>
          </a:xfrm>
          <a:prstGeom prst="rect">
            <a:avLst/>
          </a:prstGeom>
        </p:spPr>
        <p:txBody>
          <a:bodyPr wrap="square">
            <a:spAutoFit/>
          </a:bodyPr>
          <a:lstStyle/>
          <a:p>
            <a:pPr>
              <a:spcAft>
                <a:spcPts val="300"/>
              </a:spcAft>
            </a:pPr>
            <a:r>
              <a:rPr lang="es-ES" sz="1400">
                <a:solidFill>
                  <a:srgbClr val="97C21E"/>
                </a:solidFill>
                <a:latin typeface="Red Hat Display Black" panose="02010A03040201060303" pitchFamily="2" charset="0"/>
                <a:ea typeface="Lato Medium" panose="020F0502020204030203" pitchFamily="34" charset="0"/>
                <a:cs typeface="Lato Medium" panose="020F0502020204030203" pitchFamily="34" charset="0"/>
              </a:rPr>
              <a:t>2019</a:t>
            </a:r>
          </a:p>
          <a:p>
            <a:pPr lvl="0"/>
            <a:r>
              <a:rPr lang="es-ES" sz="1400">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10 años Mujeres directivas</a:t>
            </a:r>
          </a:p>
          <a:p>
            <a:pPr lvl="0"/>
            <a:r>
              <a:rPr lang="es-ES" sz="1400">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25 años Organismo Intermedio</a:t>
            </a:r>
          </a:p>
        </p:txBody>
      </p:sp>
      <p:sp>
        <p:nvSpPr>
          <p:cNvPr id="34" name="Rectángulo 33">
            <a:extLst>
              <a:ext uri="{FF2B5EF4-FFF2-40B4-BE49-F238E27FC236}">
                <a16:creationId xmlns:a16="http://schemas.microsoft.com/office/drawing/2014/main" id="{1B6DB14D-C258-4450-B9CB-FFC9F425E34B}"/>
              </a:ext>
            </a:extLst>
          </p:cNvPr>
          <p:cNvSpPr/>
          <p:nvPr/>
        </p:nvSpPr>
        <p:spPr>
          <a:xfrm>
            <a:off x="3893010" y="5693476"/>
            <a:ext cx="2224555" cy="777136"/>
          </a:xfrm>
          <a:prstGeom prst="rect">
            <a:avLst/>
          </a:prstGeom>
        </p:spPr>
        <p:txBody>
          <a:bodyPr wrap="square">
            <a:spAutoFit/>
          </a:bodyPr>
          <a:lstStyle/>
          <a:p>
            <a:pPr>
              <a:spcAft>
                <a:spcPts val="300"/>
              </a:spcAft>
            </a:pPr>
            <a:r>
              <a:rPr lang="es-ES" sz="1400">
                <a:solidFill>
                  <a:srgbClr val="97C21E"/>
                </a:solidFill>
                <a:latin typeface="Red Hat Display" panose="020B0604020202020204" charset="0"/>
                <a:ea typeface="Lato Medium" panose="020F0502020204030203" pitchFamily="34" charset="0"/>
                <a:cs typeface="Lato Medium" panose="020F0502020204030203" pitchFamily="34" charset="0"/>
              </a:rPr>
              <a:t>2007</a:t>
            </a:r>
          </a:p>
          <a:p>
            <a:r>
              <a:rPr lang="es-ES" sz="1400">
                <a:solidFill>
                  <a:schemeClr val="bg1"/>
                </a:solidFill>
                <a:latin typeface="Red Hat Display" panose="020B0604020202020204" charset="0"/>
                <a:ea typeface="Lato Medium" panose="020F0502020204030203" pitchFamily="34" charset="0"/>
                <a:cs typeface="Lato Medium" panose="020F0502020204030203" pitchFamily="34" charset="0"/>
              </a:rPr>
              <a:t>Organismo Intermedio de Fondos FEDER/PYME</a:t>
            </a:r>
          </a:p>
        </p:txBody>
      </p:sp>
      <p:sp>
        <p:nvSpPr>
          <p:cNvPr id="39" name="Rectángulo 38">
            <a:extLst>
              <a:ext uri="{FF2B5EF4-FFF2-40B4-BE49-F238E27FC236}">
                <a16:creationId xmlns:a16="http://schemas.microsoft.com/office/drawing/2014/main" id="{6CFF9FAC-40D8-462D-9BCC-D2CE04726F69}"/>
              </a:ext>
            </a:extLst>
          </p:cNvPr>
          <p:cNvSpPr/>
          <p:nvPr/>
        </p:nvSpPr>
        <p:spPr>
          <a:xfrm>
            <a:off x="6096000" y="3034943"/>
            <a:ext cx="2267463" cy="561692"/>
          </a:xfrm>
          <a:prstGeom prst="rect">
            <a:avLst/>
          </a:prstGeom>
        </p:spPr>
        <p:txBody>
          <a:bodyPr wrap="square">
            <a:spAutoFit/>
          </a:bodyPr>
          <a:lstStyle/>
          <a:p>
            <a:pPr>
              <a:spcAft>
                <a:spcPts val="300"/>
              </a:spcAft>
            </a:pPr>
            <a:r>
              <a:rPr lang="es-ES" sz="1400">
                <a:solidFill>
                  <a:srgbClr val="97C21E"/>
                </a:solidFill>
                <a:latin typeface="Red Hat Display Black" panose="02010A03040201060303" pitchFamily="2" charset="0"/>
              </a:rPr>
              <a:t>2013</a:t>
            </a:r>
          </a:p>
          <a:p>
            <a:r>
              <a:rPr lang="es-ES" sz="1400">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1ª Master en  Big Data</a:t>
            </a:r>
          </a:p>
        </p:txBody>
      </p:sp>
      <p:sp>
        <p:nvSpPr>
          <p:cNvPr id="121" name="Rectángulo 120">
            <a:extLst>
              <a:ext uri="{FF2B5EF4-FFF2-40B4-BE49-F238E27FC236}">
                <a16:creationId xmlns:a16="http://schemas.microsoft.com/office/drawing/2014/main" id="{E088A305-F368-4009-8C66-977C56163F5C}"/>
              </a:ext>
            </a:extLst>
          </p:cNvPr>
          <p:cNvSpPr/>
          <p:nvPr/>
        </p:nvSpPr>
        <p:spPr>
          <a:xfrm>
            <a:off x="6096000" y="3705677"/>
            <a:ext cx="2293959" cy="992579"/>
          </a:xfrm>
          <a:prstGeom prst="rect">
            <a:avLst/>
          </a:prstGeom>
        </p:spPr>
        <p:txBody>
          <a:bodyPr wrap="square">
            <a:spAutoFit/>
          </a:bodyPr>
          <a:lstStyle/>
          <a:p>
            <a:pPr>
              <a:spcAft>
                <a:spcPts val="300"/>
              </a:spcAft>
            </a:pPr>
            <a:r>
              <a:rPr lang="es-ES" sz="1400">
                <a:solidFill>
                  <a:srgbClr val="97C21E"/>
                </a:solidFill>
                <a:latin typeface="Red Hat Display Black" panose="02010A03040201060303" pitchFamily="2" charset="0"/>
                <a:ea typeface="Lato Medium" panose="020F0502020204030203" pitchFamily="34" charset="0"/>
                <a:cs typeface="Lato Medium" panose="020F0502020204030203" pitchFamily="34" charset="0"/>
              </a:rPr>
              <a:t>2015</a:t>
            </a:r>
          </a:p>
          <a:p>
            <a:pPr lvl="0"/>
            <a:r>
              <a:rPr lang="es-ES" sz="1400">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Premio Mejores Prácticas  de Gestión de Fondos Europeos</a:t>
            </a:r>
          </a:p>
        </p:txBody>
      </p:sp>
      <p:grpSp>
        <p:nvGrpSpPr>
          <p:cNvPr id="123" name="Grupo 122">
            <a:extLst>
              <a:ext uri="{FF2B5EF4-FFF2-40B4-BE49-F238E27FC236}">
                <a16:creationId xmlns:a16="http://schemas.microsoft.com/office/drawing/2014/main" id="{E2EC7D1F-F18A-4D66-9C1D-877E90839D17}"/>
              </a:ext>
            </a:extLst>
          </p:cNvPr>
          <p:cNvGrpSpPr/>
          <p:nvPr/>
        </p:nvGrpSpPr>
        <p:grpSpPr>
          <a:xfrm>
            <a:off x="5855532" y="1182707"/>
            <a:ext cx="2534427" cy="791304"/>
            <a:chOff x="2924486" y="2830703"/>
            <a:chExt cx="2317584" cy="723601"/>
          </a:xfrm>
        </p:grpSpPr>
        <p:grpSp>
          <p:nvGrpSpPr>
            <p:cNvPr id="124" name="Grupo 123">
              <a:extLst>
                <a:ext uri="{FF2B5EF4-FFF2-40B4-BE49-F238E27FC236}">
                  <a16:creationId xmlns:a16="http://schemas.microsoft.com/office/drawing/2014/main" id="{F017F734-B5BC-4506-B236-4D7F436C4338}"/>
                </a:ext>
              </a:extLst>
            </p:cNvPr>
            <p:cNvGrpSpPr/>
            <p:nvPr/>
          </p:nvGrpSpPr>
          <p:grpSpPr>
            <a:xfrm>
              <a:off x="2957356" y="2830703"/>
              <a:ext cx="2284714" cy="723601"/>
              <a:chOff x="1635144" y="4454897"/>
              <a:chExt cx="3231402" cy="1023432"/>
            </a:xfrm>
          </p:grpSpPr>
          <p:pic>
            <p:nvPicPr>
              <p:cNvPr id="126" name="Imagen 125">
                <a:extLst>
                  <a:ext uri="{FF2B5EF4-FFF2-40B4-BE49-F238E27FC236}">
                    <a16:creationId xmlns:a16="http://schemas.microsoft.com/office/drawing/2014/main" id="{5CC7CB89-8F5B-499E-AE62-A253565A8AB3}"/>
                  </a:ext>
                </a:extLst>
              </p:cNvPr>
              <p:cNvPicPr>
                <a:picLocks noChangeAspect="1"/>
              </p:cNvPicPr>
              <p:nvPr/>
            </p:nvPicPr>
            <p:blipFill rotWithShape="1">
              <a:blip r:embed="rId3"/>
              <a:srcRect l="40030" r="30536" b="-9308"/>
              <a:stretch/>
            </p:blipFill>
            <p:spPr>
              <a:xfrm>
                <a:off x="2619733" y="4454897"/>
                <a:ext cx="2246813" cy="468697"/>
              </a:xfrm>
              <a:prstGeom prst="rect">
                <a:avLst/>
              </a:prstGeom>
            </p:spPr>
          </p:pic>
          <p:sp>
            <p:nvSpPr>
              <p:cNvPr id="127" name="Rectángulo 126">
                <a:extLst>
                  <a:ext uri="{FF2B5EF4-FFF2-40B4-BE49-F238E27FC236}">
                    <a16:creationId xmlns:a16="http://schemas.microsoft.com/office/drawing/2014/main" id="{57929529-47D9-4295-B395-273D4440CA32}"/>
                  </a:ext>
                </a:extLst>
              </p:cNvPr>
              <p:cNvSpPr/>
              <p:nvPr/>
            </p:nvSpPr>
            <p:spPr>
              <a:xfrm>
                <a:off x="2863277" y="5032164"/>
                <a:ext cx="1327000" cy="446165"/>
              </a:xfrm>
              <a:prstGeom prst="rect">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192" name="Picture 2" descr="Resultado de imagen de logo banco santander">
                <a:extLst>
                  <a:ext uri="{FF2B5EF4-FFF2-40B4-BE49-F238E27FC236}">
                    <a16:creationId xmlns:a16="http://schemas.microsoft.com/office/drawing/2014/main" id="{4B3F0503-6A5C-49E0-BAC2-C86C02FB3DE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17594" y="5131961"/>
                <a:ext cx="1219677" cy="232501"/>
              </a:xfrm>
              <a:prstGeom prst="rect">
                <a:avLst/>
              </a:prstGeom>
              <a:noFill/>
              <a:extLst>
                <a:ext uri="{909E8E84-426E-40DD-AFC4-6F175D3DCCD1}">
                  <a14:hiddenFill xmlns:a14="http://schemas.microsoft.com/office/drawing/2010/main">
                    <a:solidFill>
                      <a:srgbClr val="FFFFFF"/>
                    </a:solidFill>
                  </a14:hiddenFill>
                </a:ext>
              </a:extLst>
            </p:spPr>
          </p:pic>
          <p:sp>
            <p:nvSpPr>
              <p:cNvPr id="193" name="Rectángulo 192">
                <a:extLst>
                  <a:ext uri="{FF2B5EF4-FFF2-40B4-BE49-F238E27FC236}">
                    <a16:creationId xmlns:a16="http://schemas.microsoft.com/office/drawing/2014/main" id="{D71EEC4F-2623-4847-969E-0B87A9F895BF}"/>
                  </a:ext>
                </a:extLst>
              </p:cNvPr>
              <p:cNvSpPr/>
              <p:nvPr/>
            </p:nvSpPr>
            <p:spPr>
              <a:xfrm>
                <a:off x="1635144" y="4460851"/>
                <a:ext cx="910205" cy="401759"/>
              </a:xfrm>
              <a:prstGeom prst="rect">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194" name="Picture 2" descr="Resultado de imagen de logo OEPM">
                <a:extLst>
                  <a:ext uri="{FF2B5EF4-FFF2-40B4-BE49-F238E27FC236}">
                    <a16:creationId xmlns:a16="http://schemas.microsoft.com/office/drawing/2014/main" id="{F16B92B8-8DF0-44CE-95D0-BD95E5F1F4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6694" y="4536513"/>
                <a:ext cx="721643" cy="267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25" name="Imagen 124">
              <a:extLst>
                <a:ext uri="{FF2B5EF4-FFF2-40B4-BE49-F238E27FC236}">
                  <a16:creationId xmlns:a16="http://schemas.microsoft.com/office/drawing/2014/main" id="{76778BAF-C6EA-4689-B0AB-73876A230ACB}"/>
                </a:ext>
              </a:extLst>
            </p:cNvPr>
            <p:cNvPicPr>
              <a:picLocks noChangeAspect="1"/>
            </p:cNvPicPr>
            <p:nvPr/>
          </p:nvPicPr>
          <p:blipFill rotWithShape="1">
            <a:blip r:embed="rId3"/>
            <a:srcRect l="69751" t="-15731" r="13726" b="-1"/>
            <a:stretch/>
          </p:blipFill>
          <p:spPr>
            <a:xfrm>
              <a:off x="2924486" y="3195733"/>
              <a:ext cx="891717" cy="350860"/>
            </a:xfrm>
            <a:prstGeom prst="rect">
              <a:avLst/>
            </a:prstGeom>
          </p:spPr>
        </p:pic>
      </p:grpSp>
      <p:sp>
        <p:nvSpPr>
          <p:cNvPr id="195" name="Rectángulo 194">
            <a:extLst>
              <a:ext uri="{FF2B5EF4-FFF2-40B4-BE49-F238E27FC236}">
                <a16:creationId xmlns:a16="http://schemas.microsoft.com/office/drawing/2014/main" id="{2A4DF0D1-4388-4D03-94B7-8F4B84B397CB}"/>
              </a:ext>
            </a:extLst>
          </p:cNvPr>
          <p:cNvSpPr/>
          <p:nvPr/>
        </p:nvSpPr>
        <p:spPr>
          <a:xfrm>
            <a:off x="1676381" y="2172662"/>
            <a:ext cx="2364840" cy="992579"/>
          </a:xfrm>
          <a:prstGeom prst="rect">
            <a:avLst/>
          </a:prstGeom>
        </p:spPr>
        <p:txBody>
          <a:bodyPr wrap="square">
            <a:spAutoFit/>
          </a:bodyPr>
          <a:lstStyle/>
          <a:p>
            <a:pPr>
              <a:spcAft>
                <a:spcPts val="300"/>
              </a:spcAft>
            </a:pPr>
            <a:r>
              <a:rPr lang="es-ES" sz="1400">
                <a:solidFill>
                  <a:srgbClr val="97C21E"/>
                </a:solidFill>
                <a:latin typeface="Red Hat Display Black" panose="02010A03040201060303" pitchFamily="2" charset="0"/>
                <a:ea typeface="Lato Medium" panose="020F0502020204030203" pitchFamily="34" charset="0"/>
                <a:cs typeface="Lato Medium" panose="020F0502020204030203" pitchFamily="34" charset="0"/>
              </a:rPr>
              <a:t>1976</a:t>
            </a:r>
          </a:p>
          <a:p>
            <a:r>
              <a:rPr lang="es-ES" sz="1400">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1ª Escuela en </a:t>
            </a:r>
          </a:p>
          <a:p>
            <a:r>
              <a:rPr lang="es-ES" sz="1400">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Formación MEDIOAMBIENTAL</a:t>
            </a:r>
          </a:p>
        </p:txBody>
      </p:sp>
      <p:sp>
        <p:nvSpPr>
          <p:cNvPr id="196" name="Rectángulo 195">
            <a:extLst>
              <a:ext uri="{FF2B5EF4-FFF2-40B4-BE49-F238E27FC236}">
                <a16:creationId xmlns:a16="http://schemas.microsoft.com/office/drawing/2014/main" id="{6E311704-B8DC-4831-A876-33E9A74A2FC5}"/>
              </a:ext>
            </a:extLst>
          </p:cNvPr>
          <p:cNvSpPr/>
          <p:nvPr/>
        </p:nvSpPr>
        <p:spPr>
          <a:xfrm>
            <a:off x="1660423" y="3161247"/>
            <a:ext cx="2282311" cy="992579"/>
          </a:xfrm>
          <a:prstGeom prst="rect">
            <a:avLst/>
          </a:prstGeom>
        </p:spPr>
        <p:txBody>
          <a:bodyPr wrap="square">
            <a:spAutoFit/>
          </a:bodyPr>
          <a:lstStyle/>
          <a:p>
            <a:pPr>
              <a:spcAft>
                <a:spcPts val="300"/>
              </a:spcAft>
            </a:pPr>
            <a:r>
              <a:rPr lang="es-ES" sz="1400">
                <a:solidFill>
                  <a:srgbClr val="97C21E"/>
                </a:solidFill>
                <a:latin typeface="Red Hat Display Black" panose="02010A03040201060303" pitchFamily="2" charset="0"/>
                <a:ea typeface="Lato Medium" panose="020F0502020204030203" pitchFamily="34" charset="0"/>
                <a:cs typeface="Lato Medium" panose="020F0502020204030203" pitchFamily="34" charset="0"/>
              </a:rPr>
              <a:t>1992</a:t>
            </a:r>
          </a:p>
          <a:p>
            <a:pPr lvl="0"/>
            <a:r>
              <a:rPr lang="es-ES" sz="1400">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1ª Escuela en iniciar programas en </a:t>
            </a:r>
          </a:p>
          <a:p>
            <a:pPr lvl="0"/>
            <a:r>
              <a:rPr lang="es-ES" sz="1400">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Latinoamérica</a:t>
            </a:r>
          </a:p>
        </p:txBody>
      </p:sp>
      <p:sp>
        <p:nvSpPr>
          <p:cNvPr id="197" name="Rectángulo 196">
            <a:extLst>
              <a:ext uri="{FF2B5EF4-FFF2-40B4-BE49-F238E27FC236}">
                <a16:creationId xmlns:a16="http://schemas.microsoft.com/office/drawing/2014/main" id="{691DB7A8-D67F-4752-ADC5-3E95CDC37CE7}"/>
              </a:ext>
            </a:extLst>
          </p:cNvPr>
          <p:cNvSpPr/>
          <p:nvPr/>
        </p:nvSpPr>
        <p:spPr>
          <a:xfrm>
            <a:off x="3893011" y="2144540"/>
            <a:ext cx="2349443" cy="777136"/>
          </a:xfrm>
          <a:prstGeom prst="rect">
            <a:avLst/>
          </a:prstGeom>
        </p:spPr>
        <p:txBody>
          <a:bodyPr wrap="square">
            <a:spAutoFit/>
          </a:bodyPr>
          <a:lstStyle/>
          <a:p>
            <a:pPr>
              <a:spcAft>
                <a:spcPts val="300"/>
              </a:spcAft>
            </a:pPr>
            <a:r>
              <a:rPr lang="es-ES" sz="1400">
                <a:solidFill>
                  <a:srgbClr val="97C21E"/>
                </a:solidFill>
                <a:latin typeface="Red Hat Display" panose="020B0604020202020204" charset="0"/>
                <a:ea typeface="Lato Medium" panose="020F0502020204030203" pitchFamily="34" charset="0"/>
                <a:cs typeface="Lato Medium" panose="020F0502020204030203" pitchFamily="34" charset="0"/>
              </a:rPr>
              <a:t>1993</a:t>
            </a:r>
          </a:p>
          <a:p>
            <a:pPr lvl="0"/>
            <a:r>
              <a:rPr lang="es-ES" sz="1400">
                <a:solidFill>
                  <a:schemeClr val="bg1"/>
                </a:solidFill>
                <a:latin typeface="Red Hat Display" panose="020B0604020202020204" charset="0"/>
                <a:ea typeface="Lato Medium" panose="020F0502020204030203" pitchFamily="34" charset="0"/>
                <a:cs typeface="Lato Medium" panose="020F0502020204030203" pitchFamily="34" charset="0"/>
              </a:rPr>
              <a:t>Inauguración</a:t>
            </a:r>
          </a:p>
          <a:p>
            <a:r>
              <a:rPr lang="es-ES" sz="1400">
                <a:solidFill>
                  <a:schemeClr val="bg1"/>
                </a:solidFill>
                <a:latin typeface="Red Hat Display" panose="020B0604020202020204" charset="0"/>
                <a:ea typeface="Lato Medium" panose="020F0502020204030203" pitchFamily="34" charset="0"/>
                <a:cs typeface="Lato Medium" panose="020F0502020204030203" pitchFamily="34" charset="0"/>
              </a:rPr>
              <a:t>Sede EOI Andalucía</a:t>
            </a:r>
          </a:p>
        </p:txBody>
      </p:sp>
      <p:sp>
        <p:nvSpPr>
          <p:cNvPr id="198" name="Rectángulo 197">
            <a:extLst>
              <a:ext uri="{FF2B5EF4-FFF2-40B4-BE49-F238E27FC236}">
                <a16:creationId xmlns:a16="http://schemas.microsoft.com/office/drawing/2014/main" id="{6169B672-A5F0-4964-A7FE-ADDD995CB43D}"/>
              </a:ext>
            </a:extLst>
          </p:cNvPr>
          <p:cNvSpPr/>
          <p:nvPr/>
        </p:nvSpPr>
        <p:spPr>
          <a:xfrm>
            <a:off x="3893011" y="2924052"/>
            <a:ext cx="2385418" cy="1208023"/>
          </a:xfrm>
          <a:prstGeom prst="rect">
            <a:avLst/>
          </a:prstGeom>
        </p:spPr>
        <p:txBody>
          <a:bodyPr wrap="square">
            <a:spAutoFit/>
          </a:bodyPr>
          <a:lstStyle/>
          <a:p>
            <a:pPr>
              <a:spcAft>
                <a:spcPts val="300"/>
              </a:spcAft>
            </a:pPr>
            <a:r>
              <a:rPr lang="es-ES" sz="1400">
                <a:solidFill>
                  <a:srgbClr val="97C21E"/>
                </a:solidFill>
                <a:latin typeface="Red Hat Display" panose="020B0604020202020204" charset="0"/>
                <a:ea typeface="Lato Medium" panose="020F0502020204030203" pitchFamily="34" charset="0"/>
                <a:cs typeface="Lato Medium" panose="020F0502020204030203" pitchFamily="34" charset="0"/>
              </a:rPr>
              <a:t>1994</a:t>
            </a:r>
          </a:p>
          <a:p>
            <a:pPr lvl="0"/>
            <a:r>
              <a:rPr lang="es-ES" sz="1400">
                <a:solidFill>
                  <a:schemeClr val="bg1"/>
                </a:solidFill>
                <a:latin typeface="Red Hat Display" panose="020B0604020202020204" charset="0"/>
                <a:ea typeface="Lato Medium" panose="020F0502020204030203" pitchFamily="34" charset="0"/>
                <a:cs typeface="Lato Medium" panose="020F0502020204030203" pitchFamily="34" charset="0"/>
              </a:rPr>
              <a:t>1ª Escuela en formación a</a:t>
            </a:r>
          </a:p>
          <a:p>
            <a:pPr lvl="0"/>
            <a:r>
              <a:rPr lang="es-ES" sz="1400">
                <a:solidFill>
                  <a:schemeClr val="bg1"/>
                </a:solidFill>
                <a:latin typeface="Red Hat Display" panose="020B0604020202020204" charset="0"/>
                <a:ea typeface="Lato Medium" panose="020F0502020204030203" pitchFamily="34" charset="0"/>
                <a:cs typeface="Lato Medium" panose="020F0502020204030203" pitchFamily="34" charset="0"/>
              </a:rPr>
              <a:t>Emprendedores y pymes</a:t>
            </a:r>
            <a:endParaRPr lang="es-ES" sz="1400">
              <a:solidFill>
                <a:srgbClr val="FFFFFF"/>
              </a:solidFill>
              <a:latin typeface="Red Hat Display" panose="020B0604020202020204" charset="0"/>
              <a:ea typeface="Lato Medium" panose="020F0502020204030203" pitchFamily="34" charset="0"/>
              <a:cs typeface="Lato Medium" panose="020F0502020204030203" pitchFamily="34" charset="0"/>
            </a:endParaRPr>
          </a:p>
          <a:p>
            <a:r>
              <a:rPr lang="es-ES" sz="1400">
                <a:solidFill>
                  <a:srgbClr val="FFFFFF"/>
                </a:solidFill>
                <a:latin typeface="Red Hat Display" panose="020B0604020202020204" charset="0"/>
                <a:ea typeface="Lato Medium" panose="020F0502020204030203" pitchFamily="34" charset="0"/>
                <a:cs typeface="Lato Medium" panose="020F0502020204030203" pitchFamily="34" charset="0"/>
              </a:rPr>
              <a:t>Organismo Intermedio Fondos Europeos</a:t>
            </a:r>
            <a:endParaRPr lang="es-ES" sz="1400">
              <a:solidFill>
                <a:schemeClr val="bg1"/>
              </a:solidFill>
              <a:latin typeface="Red Hat Display" panose="020B0604020202020204" charset="0"/>
              <a:ea typeface="Lato Medium" panose="020F0502020204030203" pitchFamily="34" charset="0"/>
              <a:cs typeface="Lato Medium" panose="020F0502020204030203" pitchFamily="34" charset="0"/>
            </a:endParaRPr>
          </a:p>
        </p:txBody>
      </p:sp>
      <p:sp>
        <p:nvSpPr>
          <p:cNvPr id="199" name="Rectángulo 198">
            <a:extLst>
              <a:ext uri="{FF2B5EF4-FFF2-40B4-BE49-F238E27FC236}">
                <a16:creationId xmlns:a16="http://schemas.microsoft.com/office/drawing/2014/main" id="{DF7AF1B3-3E49-4DE2-90D2-374F9159D805}"/>
              </a:ext>
            </a:extLst>
          </p:cNvPr>
          <p:cNvSpPr/>
          <p:nvPr/>
        </p:nvSpPr>
        <p:spPr>
          <a:xfrm>
            <a:off x="3893010" y="4134451"/>
            <a:ext cx="2134163" cy="777136"/>
          </a:xfrm>
          <a:prstGeom prst="rect">
            <a:avLst/>
          </a:prstGeom>
        </p:spPr>
        <p:txBody>
          <a:bodyPr wrap="square">
            <a:spAutoFit/>
          </a:bodyPr>
          <a:lstStyle/>
          <a:p>
            <a:pPr>
              <a:spcAft>
                <a:spcPts val="300"/>
              </a:spcAft>
            </a:pPr>
            <a:r>
              <a:rPr lang="es-ES" sz="1400">
                <a:solidFill>
                  <a:srgbClr val="97C21E"/>
                </a:solidFill>
                <a:latin typeface="Red Hat Display" panose="020B0604020202020204" charset="0"/>
                <a:ea typeface="Lato Medium" panose="020F0502020204030203" pitchFamily="34" charset="0"/>
                <a:cs typeface="Lato Medium" panose="020F0502020204030203" pitchFamily="34" charset="0"/>
              </a:rPr>
              <a:t>1997</a:t>
            </a:r>
          </a:p>
          <a:p>
            <a:pPr lvl="0"/>
            <a:r>
              <a:rPr lang="es-ES" sz="1400">
                <a:solidFill>
                  <a:schemeClr val="bg1"/>
                </a:solidFill>
                <a:latin typeface="Red Hat Display" panose="020B0604020202020204" charset="0"/>
                <a:ea typeface="Lato Medium" panose="020F0502020204030203" pitchFamily="34" charset="0"/>
                <a:cs typeface="Lato Medium" panose="020F0502020204030203" pitchFamily="34" charset="0"/>
              </a:rPr>
              <a:t>1ª Escuela en ofrecer  formación Online</a:t>
            </a:r>
          </a:p>
        </p:txBody>
      </p:sp>
      <p:sp>
        <p:nvSpPr>
          <p:cNvPr id="201" name="Rectángulo 200">
            <a:extLst>
              <a:ext uri="{FF2B5EF4-FFF2-40B4-BE49-F238E27FC236}">
                <a16:creationId xmlns:a16="http://schemas.microsoft.com/office/drawing/2014/main" id="{3F29A585-0522-4BF5-B496-B661C6555C1E}"/>
              </a:ext>
            </a:extLst>
          </p:cNvPr>
          <p:cNvSpPr/>
          <p:nvPr/>
        </p:nvSpPr>
        <p:spPr>
          <a:xfrm>
            <a:off x="1034718" y="5276337"/>
            <a:ext cx="4232387" cy="1079270"/>
          </a:xfrm>
          <a:prstGeom prst="rect">
            <a:avLst/>
          </a:prstGeom>
        </p:spPr>
        <p:txBody>
          <a:bodyPr wrap="square" anchor="b">
            <a:spAutoFit/>
          </a:bodyPr>
          <a:lstStyle/>
          <a:p>
            <a:pPr defTabSz="398572">
              <a:lnSpc>
                <a:spcPts val="2500"/>
              </a:lnSpc>
              <a:defRPr/>
            </a:pPr>
            <a:r>
              <a:rPr lang="es-ES_tradnl" sz="2800">
                <a:solidFill>
                  <a:schemeClr val="bg1"/>
                </a:solidFill>
                <a:latin typeface="DM Serif Text" pitchFamily="2" charset="0"/>
              </a:rPr>
              <a:t>del Ministerio </a:t>
            </a:r>
          </a:p>
          <a:p>
            <a:pPr defTabSz="398572">
              <a:lnSpc>
                <a:spcPts val="2500"/>
              </a:lnSpc>
              <a:defRPr/>
            </a:pPr>
            <a:r>
              <a:rPr lang="es-ES_tradnl" sz="2800">
                <a:solidFill>
                  <a:schemeClr val="bg1"/>
                </a:solidFill>
                <a:latin typeface="DM Serif Text" pitchFamily="2" charset="0"/>
              </a:rPr>
              <a:t>de Industria </a:t>
            </a:r>
          </a:p>
          <a:p>
            <a:pPr defTabSz="398572">
              <a:lnSpc>
                <a:spcPts val="2500"/>
              </a:lnSpc>
              <a:defRPr/>
            </a:pPr>
            <a:r>
              <a:rPr lang="es-ES_tradnl" sz="2800">
                <a:solidFill>
                  <a:schemeClr val="bg1"/>
                </a:solidFill>
                <a:latin typeface="DM Serif Text" pitchFamily="2" charset="0"/>
              </a:rPr>
              <a:t>y Turismo</a:t>
            </a:r>
          </a:p>
        </p:txBody>
      </p:sp>
      <p:sp>
        <p:nvSpPr>
          <p:cNvPr id="202" name="Rectángulo 201">
            <a:extLst>
              <a:ext uri="{FF2B5EF4-FFF2-40B4-BE49-F238E27FC236}">
                <a16:creationId xmlns:a16="http://schemas.microsoft.com/office/drawing/2014/main" id="{38FE4951-0BF0-A94B-AD92-F0CFF82C3F37}"/>
              </a:ext>
            </a:extLst>
          </p:cNvPr>
          <p:cNvSpPr/>
          <p:nvPr/>
        </p:nvSpPr>
        <p:spPr>
          <a:xfrm>
            <a:off x="6096000" y="4807298"/>
            <a:ext cx="2435370" cy="777136"/>
          </a:xfrm>
          <a:prstGeom prst="rect">
            <a:avLst/>
          </a:prstGeom>
        </p:spPr>
        <p:txBody>
          <a:bodyPr wrap="square">
            <a:spAutoFit/>
          </a:bodyPr>
          <a:lstStyle/>
          <a:p>
            <a:pPr>
              <a:spcAft>
                <a:spcPts val="300"/>
              </a:spcAft>
            </a:pPr>
            <a:r>
              <a:rPr lang="es-ES" sz="1400">
                <a:solidFill>
                  <a:srgbClr val="97C21E"/>
                </a:solidFill>
                <a:latin typeface="Red Hat Display Black" panose="02010A03040201060303" pitchFamily="2" charset="0"/>
                <a:ea typeface="Lato Medium" panose="020F0502020204030203" pitchFamily="34" charset="0"/>
                <a:cs typeface="Lato Medium" panose="020F0502020204030203" pitchFamily="34" charset="0"/>
              </a:rPr>
              <a:t>2016</a:t>
            </a:r>
          </a:p>
          <a:p>
            <a:pPr lvl="0"/>
            <a:r>
              <a:rPr lang="es-ES" sz="1400">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Estrategia Industria Conectada 4.0 MINCOTUR</a:t>
            </a:r>
          </a:p>
        </p:txBody>
      </p:sp>
      <p:sp>
        <p:nvSpPr>
          <p:cNvPr id="203" name="Rectángulo 202">
            <a:extLst>
              <a:ext uri="{FF2B5EF4-FFF2-40B4-BE49-F238E27FC236}">
                <a16:creationId xmlns:a16="http://schemas.microsoft.com/office/drawing/2014/main" id="{CA18BBF2-0A7F-4EC3-AE1A-540E4A4731A9}"/>
              </a:ext>
            </a:extLst>
          </p:cNvPr>
          <p:cNvSpPr/>
          <p:nvPr/>
        </p:nvSpPr>
        <p:spPr>
          <a:xfrm>
            <a:off x="6096000" y="5693476"/>
            <a:ext cx="2293959" cy="777136"/>
          </a:xfrm>
          <a:prstGeom prst="rect">
            <a:avLst/>
          </a:prstGeom>
        </p:spPr>
        <p:txBody>
          <a:bodyPr wrap="square">
            <a:spAutoFit/>
          </a:bodyPr>
          <a:lstStyle/>
          <a:p>
            <a:pPr>
              <a:spcAft>
                <a:spcPts val="300"/>
              </a:spcAft>
            </a:pPr>
            <a:r>
              <a:rPr lang="es-ES" sz="1400">
                <a:solidFill>
                  <a:srgbClr val="97C21E"/>
                </a:solidFill>
                <a:latin typeface="Red Hat Display Black" panose="02010A03040201060303" pitchFamily="2" charset="0"/>
                <a:ea typeface="Lato Medium" panose="020F0502020204030203" pitchFamily="34" charset="0"/>
                <a:cs typeface="Lato Medium" panose="020F0502020204030203" pitchFamily="34" charset="0"/>
              </a:rPr>
              <a:t>2017</a:t>
            </a:r>
          </a:p>
          <a:p>
            <a:pPr lvl="0"/>
            <a:r>
              <a:rPr lang="es-ES" sz="1400">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Premio </a:t>
            </a:r>
            <a:r>
              <a:rPr lang="es-ES" sz="1400" i="1">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RegioStars</a:t>
            </a:r>
            <a:r>
              <a:rPr lang="es-ES" sz="1400">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 UE al Programa Coworking </a:t>
            </a:r>
          </a:p>
        </p:txBody>
      </p:sp>
      <p:sp>
        <p:nvSpPr>
          <p:cNvPr id="204" name="Rectángulo 203">
            <a:extLst>
              <a:ext uri="{FF2B5EF4-FFF2-40B4-BE49-F238E27FC236}">
                <a16:creationId xmlns:a16="http://schemas.microsoft.com/office/drawing/2014/main" id="{5023A616-0337-4F8F-83C9-85FC0B7A288F}"/>
              </a:ext>
            </a:extLst>
          </p:cNvPr>
          <p:cNvSpPr/>
          <p:nvPr/>
        </p:nvSpPr>
        <p:spPr>
          <a:xfrm>
            <a:off x="8531370" y="3038405"/>
            <a:ext cx="2945088" cy="777136"/>
          </a:xfrm>
          <a:prstGeom prst="rect">
            <a:avLst/>
          </a:prstGeom>
        </p:spPr>
        <p:txBody>
          <a:bodyPr wrap="square">
            <a:spAutoFit/>
          </a:bodyPr>
          <a:lstStyle/>
          <a:p>
            <a:pPr>
              <a:spcAft>
                <a:spcPts val="300"/>
              </a:spcAft>
            </a:pPr>
            <a:r>
              <a:rPr lang="es-ES" sz="1400">
                <a:solidFill>
                  <a:srgbClr val="97C21E"/>
                </a:solidFill>
                <a:latin typeface="Red Hat Display Black" panose="02010A03040201060303" pitchFamily="2" charset="0"/>
                <a:ea typeface="Lato Medium" panose="020F0502020204030203" pitchFamily="34" charset="0"/>
                <a:cs typeface="Lato Medium" panose="020F0502020204030203" pitchFamily="34" charset="0"/>
              </a:rPr>
              <a:t>2019</a:t>
            </a:r>
          </a:p>
          <a:p>
            <a:pPr lvl="0"/>
            <a:r>
              <a:rPr lang="es-ES" sz="1400">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Reconocimiento Programas Transformación Digital por CE</a:t>
            </a:r>
          </a:p>
        </p:txBody>
      </p:sp>
      <p:sp>
        <p:nvSpPr>
          <p:cNvPr id="205" name="Rectángulo 204">
            <a:extLst>
              <a:ext uri="{FF2B5EF4-FFF2-40B4-BE49-F238E27FC236}">
                <a16:creationId xmlns:a16="http://schemas.microsoft.com/office/drawing/2014/main" id="{C00947CC-C846-4735-BCB6-D28E3F58C10C}"/>
              </a:ext>
            </a:extLst>
          </p:cNvPr>
          <p:cNvSpPr/>
          <p:nvPr/>
        </p:nvSpPr>
        <p:spPr>
          <a:xfrm>
            <a:off x="3893011" y="4913963"/>
            <a:ext cx="2224555" cy="777136"/>
          </a:xfrm>
          <a:prstGeom prst="rect">
            <a:avLst/>
          </a:prstGeom>
        </p:spPr>
        <p:txBody>
          <a:bodyPr wrap="square">
            <a:spAutoFit/>
          </a:bodyPr>
          <a:lstStyle/>
          <a:p>
            <a:pPr>
              <a:spcAft>
                <a:spcPts val="300"/>
              </a:spcAft>
            </a:pPr>
            <a:r>
              <a:rPr lang="es-ES" sz="1400">
                <a:solidFill>
                  <a:srgbClr val="97C21E"/>
                </a:solidFill>
                <a:latin typeface="Red Hat Display" panose="020B0604020202020204" charset="0"/>
                <a:ea typeface="Lato Medium" panose="020F0502020204030203" pitchFamily="34" charset="0"/>
                <a:cs typeface="Lato Medium" panose="020F0502020204030203" pitchFamily="34" charset="0"/>
              </a:rPr>
              <a:t>2000</a:t>
            </a:r>
          </a:p>
          <a:p>
            <a:r>
              <a:rPr lang="es-ES" sz="1400">
                <a:solidFill>
                  <a:schemeClr val="bg1"/>
                </a:solidFill>
                <a:latin typeface="Red Hat Display" panose="020B0604020202020204" charset="0"/>
                <a:ea typeface="Lato Medium" panose="020F0502020204030203" pitchFamily="34" charset="0"/>
                <a:cs typeface="Lato Medium" panose="020F0502020204030203" pitchFamily="34" charset="0"/>
              </a:rPr>
              <a:t>1ª Master en Energías Renovables</a:t>
            </a:r>
          </a:p>
        </p:txBody>
      </p:sp>
      <p:sp>
        <p:nvSpPr>
          <p:cNvPr id="206" name="Rectángulo 205">
            <a:extLst>
              <a:ext uri="{FF2B5EF4-FFF2-40B4-BE49-F238E27FC236}">
                <a16:creationId xmlns:a16="http://schemas.microsoft.com/office/drawing/2014/main" id="{BAED8537-76DD-4990-9858-CFD975E34455}"/>
              </a:ext>
            </a:extLst>
          </p:cNvPr>
          <p:cNvSpPr/>
          <p:nvPr/>
        </p:nvSpPr>
        <p:spPr>
          <a:xfrm>
            <a:off x="8531370" y="3923429"/>
            <a:ext cx="2945088" cy="777136"/>
          </a:xfrm>
          <a:prstGeom prst="rect">
            <a:avLst/>
          </a:prstGeom>
        </p:spPr>
        <p:txBody>
          <a:bodyPr wrap="square">
            <a:spAutoFit/>
          </a:bodyPr>
          <a:lstStyle/>
          <a:p>
            <a:pPr>
              <a:spcAft>
                <a:spcPts val="300"/>
              </a:spcAft>
            </a:pPr>
            <a:r>
              <a:rPr lang="es-ES" sz="1400">
                <a:solidFill>
                  <a:srgbClr val="97C21E"/>
                </a:solidFill>
                <a:latin typeface="Red Hat Display Black" panose="02010A03040201060303" pitchFamily="2" charset="0"/>
                <a:ea typeface="Lato Medium" panose="020F0502020204030203" pitchFamily="34" charset="0"/>
                <a:cs typeface="Lato Medium" panose="020F0502020204030203" pitchFamily="34" charset="0"/>
              </a:rPr>
              <a:t>2020</a:t>
            </a:r>
          </a:p>
          <a:p>
            <a:pPr lvl="0"/>
            <a:r>
              <a:rPr lang="es-ES" sz="1400">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Mejor práctica FSE programas de apoyo pyme al COVID-19</a:t>
            </a:r>
          </a:p>
        </p:txBody>
      </p:sp>
      <p:sp>
        <p:nvSpPr>
          <p:cNvPr id="207" name="Rectángulo 206">
            <a:extLst>
              <a:ext uri="{FF2B5EF4-FFF2-40B4-BE49-F238E27FC236}">
                <a16:creationId xmlns:a16="http://schemas.microsoft.com/office/drawing/2014/main" id="{EBD67002-1541-4A51-97CC-F3F983847081}"/>
              </a:ext>
            </a:extLst>
          </p:cNvPr>
          <p:cNvSpPr/>
          <p:nvPr/>
        </p:nvSpPr>
        <p:spPr>
          <a:xfrm>
            <a:off x="8531370" y="4808453"/>
            <a:ext cx="2945088" cy="777136"/>
          </a:xfrm>
          <a:prstGeom prst="rect">
            <a:avLst/>
          </a:prstGeom>
        </p:spPr>
        <p:txBody>
          <a:bodyPr wrap="square">
            <a:spAutoFit/>
          </a:bodyPr>
          <a:lstStyle/>
          <a:p>
            <a:pPr>
              <a:spcAft>
                <a:spcPts val="300"/>
              </a:spcAft>
            </a:pPr>
            <a:r>
              <a:rPr lang="es-ES" sz="1400">
                <a:solidFill>
                  <a:srgbClr val="97C21E"/>
                </a:solidFill>
                <a:latin typeface="Red Hat Display Black" panose="02010A03040201060303" pitchFamily="2" charset="0"/>
                <a:ea typeface="Lato Medium" panose="020F0502020204030203" pitchFamily="34" charset="0"/>
                <a:cs typeface="Lato Medium" panose="020F0502020204030203" pitchFamily="34" charset="0"/>
              </a:rPr>
              <a:t>2021</a:t>
            </a:r>
          </a:p>
          <a:p>
            <a:pPr lvl="0"/>
            <a:r>
              <a:rPr lang="es-ES" sz="1400">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Organismo Gestor Fondos Next Generation  </a:t>
            </a:r>
            <a:r>
              <a:rPr lang="es-ES" sz="1400" err="1">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C13</a:t>
            </a:r>
            <a:r>
              <a:rPr lang="es-ES" sz="1400">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 y </a:t>
            </a:r>
            <a:r>
              <a:rPr lang="es-ES" sz="1400" err="1">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C19</a:t>
            </a:r>
            <a:endParaRPr lang="es-ES" sz="1400">
              <a:solidFill>
                <a:schemeClr val="bg1"/>
              </a:solidFill>
              <a:latin typeface="Red Hat Display Black" panose="02010A03040201060303" pitchFamily="2" charset="0"/>
              <a:ea typeface="Lato Medium" panose="020F0502020204030203" pitchFamily="34" charset="0"/>
              <a:cs typeface="Lato Medium" panose="020F0502020204030203" pitchFamily="34" charset="0"/>
            </a:endParaRPr>
          </a:p>
        </p:txBody>
      </p:sp>
      <p:sp>
        <p:nvSpPr>
          <p:cNvPr id="208" name="Rectángulo 207">
            <a:extLst>
              <a:ext uri="{FF2B5EF4-FFF2-40B4-BE49-F238E27FC236}">
                <a16:creationId xmlns:a16="http://schemas.microsoft.com/office/drawing/2014/main" id="{6114FC36-41C0-7C69-7F8E-D70B3DFB050C}"/>
              </a:ext>
            </a:extLst>
          </p:cNvPr>
          <p:cNvSpPr/>
          <p:nvPr/>
        </p:nvSpPr>
        <p:spPr>
          <a:xfrm>
            <a:off x="8531370" y="5693476"/>
            <a:ext cx="2698644" cy="777136"/>
          </a:xfrm>
          <a:prstGeom prst="rect">
            <a:avLst/>
          </a:prstGeom>
        </p:spPr>
        <p:txBody>
          <a:bodyPr wrap="square">
            <a:spAutoFit/>
          </a:bodyPr>
          <a:lstStyle/>
          <a:p>
            <a:pPr>
              <a:spcAft>
                <a:spcPts val="300"/>
              </a:spcAft>
            </a:pPr>
            <a:r>
              <a:rPr lang="es-ES" sz="1400">
                <a:solidFill>
                  <a:srgbClr val="97C21E"/>
                </a:solidFill>
                <a:latin typeface="Red Hat Display Black" panose="02010A03040201060303" pitchFamily="2" charset="0"/>
                <a:ea typeface="Lato Medium" panose="020F0502020204030203" pitchFamily="34" charset="0"/>
                <a:cs typeface="Lato Medium" panose="020F0502020204030203" pitchFamily="34" charset="0"/>
              </a:rPr>
              <a:t>2023</a:t>
            </a:r>
          </a:p>
          <a:p>
            <a:pPr lvl="0"/>
            <a:r>
              <a:rPr lang="es-ES" sz="1400">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Premio </a:t>
            </a:r>
            <a:r>
              <a:rPr lang="es-ES" sz="1400" i="1">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Comisión Europea </a:t>
            </a:r>
            <a:r>
              <a:rPr lang="es-ES" sz="1400">
                <a:solidFill>
                  <a:schemeClr val="bg1"/>
                </a:solidFill>
                <a:latin typeface="Red Hat Display Black" panose="02010A03040201060303" pitchFamily="2" charset="0"/>
                <a:ea typeface="Lato Medium" panose="020F0502020204030203" pitchFamily="34" charset="0"/>
                <a:cs typeface="Lato Medium" panose="020F0502020204030203" pitchFamily="34" charset="0"/>
              </a:rPr>
              <a:t>al Programa The Break </a:t>
            </a:r>
          </a:p>
        </p:txBody>
      </p:sp>
      <p:pic>
        <p:nvPicPr>
          <p:cNvPr id="209" name="Imagen 208">
            <a:extLst>
              <a:ext uri="{FF2B5EF4-FFF2-40B4-BE49-F238E27FC236}">
                <a16:creationId xmlns:a16="http://schemas.microsoft.com/office/drawing/2014/main" id="{050433EE-F851-1651-AF89-9BDAB7D049AB}"/>
              </a:ext>
            </a:extLst>
          </p:cNvPr>
          <p:cNvPicPr>
            <a:picLocks noChangeAspect="1"/>
          </p:cNvPicPr>
          <p:nvPr/>
        </p:nvPicPr>
        <p:blipFill rotWithShape="1">
          <a:blip r:embed="rId6"/>
          <a:srcRect l="7048" t="11459" r="2161" b="7269"/>
          <a:stretch/>
        </p:blipFill>
        <p:spPr>
          <a:xfrm>
            <a:off x="1534836" y="322725"/>
            <a:ext cx="3732269" cy="577756"/>
          </a:xfrm>
          <a:prstGeom prst="rect">
            <a:avLst/>
          </a:prstGeom>
        </p:spPr>
      </p:pic>
      <p:sp>
        <p:nvSpPr>
          <p:cNvPr id="210" name="Rectángulo 209">
            <a:extLst>
              <a:ext uri="{FF2B5EF4-FFF2-40B4-BE49-F238E27FC236}">
                <a16:creationId xmlns:a16="http://schemas.microsoft.com/office/drawing/2014/main" id="{07E4553D-FF39-A0E0-5C6A-E6C55C5EEECE}"/>
              </a:ext>
            </a:extLst>
          </p:cNvPr>
          <p:cNvSpPr/>
          <p:nvPr/>
        </p:nvSpPr>
        <p:spPr>
          <a:xfrm>
            <a:off x="1669536" y="1034300"/>
            <a:ext cx="2357053" cy="1023357"/>
          </a:xfrm>
          <a:prstGeom prst="rect">
            <a:avLst/>
          </a:prstGeom>
        </p:spPr>
        <p:txBody>
          <a:bodyPr wrap="square">
            <a:spAutoFit/>
          </a:bodyPr>
          <a:lstStyle/>
          <a:p>
            <a:pPr lvl="0">
              <a:spcAft>
                <a:spcPts val="300"/>
              </a:spcAft>
            </a:pPr>
            <a:r>
              <a:rPr lang="es-ES" sz="1600" b="1">
                <a:solidFill>
                  <a:srgbClr val="97C21E"/>
                </a:solidFill>
                <a:latin typeface="Red Hat Display" panose="020B0604020202020204" charset="0"/>
                <a:ea typeface="Lato Medium" panose="020F0502020204030203" pitchFamily="34" charset="0"/>
                <a:cs typeface="Lato Medium" panose="020F0502020204030203" pitchFamily="34" charset="0"/>
              </a:rPr>
              <a:t>1955</a:t>
            </a:r>
          </a:p>
          <a:p>
            <a:pPr lvl="0"/>
            <a:r>
              <a:rPr lang="es-ES" sz="1400" b="1">
                <a:solidFill>
                  <a:srgbClr val="97C21E"/>
                </a:solidFill>
                <a:latin typeface="Red Hat Display" panose="020B0604020202020204" charset="0"/>
                <a:ea typeface="Lato Medium" panose="020F0502020204030203" pitchFamily="34" charset="0"/>
                <a:cs typeface="Lato Medium" panose="020F0502020204030203" pitchFamily="34" charset="0"/>
              </a:rPr>
              <a:t>1ª ESCUELA </a:t>
            </a:r>
          </a:p>
          <a:p>
            <a:pPr lvl="0"/>
            <a:r>
              <a:rPr lang="es-ES" sz="1400" b="1">
                <a:solidFill>
                  <a:srgbClr val="97C21E"/>
                </a:solidFill>
                <a:latin typeface="Red Hat Display" panose="020B0604020202020204" charset="0"/>
                <a:ea typeface="Lato Medium" panose="020F0502020204030203" pitchFamily="34" charset="0"/>
                <a:cs typeface="Lato Medium" panose="020F0502020204030203" pitchFamily="34" charset="0"/>
              </a:rPr>
              <a:t>DE NEGOCIOS </a:t>
            </a:r>
          </a:p>
          <a:p>
            <a:pPr lvl="0"/>
            <a:r>
              <a:rPr lang="es-ES" sz="1400" b="1">
                <a:solidFill>
                  <a:srgbClr val="97C21E"/>
                </a:solidFill>
                <a:latin typeface="Red Hat Display" panose="020B0604020202020204" charset="0"/>
                <a:ea typeface="Lato Medium" panose="020F0502020204030203" pitchFamily="34" charset="0"/>
                <a:cs typeface="Lato Medium" panose="020F0502020204030203" pitchFamily="34" charset="0"/>
              </a:rPr>
              <a:t>CREADA EN ESPAÑA</a:t>
            </a:r>
            <a:endParaRPr lang="es-ES" sz="1000">
              <a:solidFill>
                <a:srgbClr val="97C21E"/>
              </a:solidFill>
              <a:latin typeface="Montserrat Black" panose="00000A00000000000000" pitchFamily="50" charset="0"/>
              <a:ea typeface="Lato Medium" panose="020F0502020204030203" pitchFamily="34" charset="0"/>
              <a:cs typeface="Lato Medium" panose="020F0502020204030203" pitchFamily="34" charset="0"/>
            </a:endParaRPr>
          </a:p>
        </p:txBody>
      </p:sp>
      <p:cxnSp>
        <p:nvCxnSpPr>
          <p:cNvPr id="213" name="Conector recto 212">
            <a:extLst>
              <a:ext uri="{FF2B5EF4-FFF2-40B4-BE49-F238E27FC236}">
                <a16:creationId xmlns:a16="http://schemas.microsoft.com/office/drawing/2014/main" id="{7EEC44ED-A1ED-359A-D197-5FF667EC477C}"/>
              </a:ext>
            </a:extLst>
          </p:cNvPr>
          <p:cNvCxnSpPr>
            <a:cxnSpLocks/>
          </p:cNvCxnSpPr>
          <p:nvPr/>
        </p:nvCxnSpPr>
        <p:spPr>
          <a:xfrm flipH="1">
            <a:off x="1660423" y="1057248"/>
            <a:ext cx="15958" cy="309657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4" name="Conector recto 213">
            <a:extLst>
              <a:ext uri="{FF2B5EF4-FFF2-40B4-BE49-F238E27FC236}">
                <a16:creationId xmlns:a16="http://schemas.microsoft.com/office/drawing/2014/main" id="{5456D769-1663-6E02-E9D2-6B45B8FD7F15}"/>
              </a:ext>
            </a:extLst>
          </p:cNvPr>
          <p:cNvCxnSpPr>
            <a:cxnSpLocks/>
          </p:cNvCxnSpPr>
          <p:nvPr/>
        </p:nvCxnSpPr>
        <p:spPr>
          <a:xfrm>
            <a:off x="3880818" y="1931613"/>
            <a:ext cx="12192" cy="452078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6" name="Conector recto 235">
            <a:extLst>
              <a:ext uri="{FF2B5EF4-FFF2-40B4-BE49-F238E27FC236}">
                <a16:creationId xmlns:a16="http://schemas.microsoft.com/office/drawing/2014/main" id="{99C761EC-9EEF-1F6C-5709-283B5B7475A1}"/>
              </a:ext>
            </a:extLst>
          </p:cNvPr>
          <p:cNvCxnSpPr>
            <a:cxnSpLocks/>
          </p:cNvCxnSpPr>
          <p:nvPr/>
        </p:nvCxnSpPr>
        <p:spPr>
          <a:xfrm>
            <a:off x="6069281" y="1931613"/>
            <a:ext cx="12192" cy="452078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7" name="Conector recto 236">
            <a:extLst>
              <a:ext uri="{FF2B5EF4-FFF2-40B4-BE49-F238E27FC236}">
                <a16:creationId xmlns:a16="http://schemas.microsoft.com/office/drawing/2014/main" id="{A4B1B8D5-1B05-323D-A2F2-00B378B5FDF9}"/>
              </a:ext>
            </a:extLst>
          </p:cNvPr>
          <p:cNvCxnSpPr>
            <a:cxnSpLocks/>
          </p:cNvCxnSpPr>
          <p:nvPr/>
        </p:nvCxnSpPr>
        <p:spPr>
          <a:xfrm>
            <a:off x="8476033" y="1931613"/>
            <a:ext cx="12192" cy="452078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7049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hape 294">
            <a:extLst>
              <a:ext uri="{FF2B5EF4-FFF2-40B4-BE49-F238E27FC236}">
                <a16:creationId xmlns:a16="http://schemas.microsoft.com/office/drawing/2014/main" id="{937A4688-7D92-E945-8C58-0D8323C1FE68}"/>
              </a:ext>
            </a:extLst>
          </p:cNvPr>
          <p:cNvSpPr/>
          <p:nvPr/>
        </p:nvSpPr>
        <p:spPr>
          <a:xfrm>
            <a:off x="2205988" y="1947084"/>
            <a:ext cx="4849754" cy="276999"/>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defTabSz="454072"/>
            <a:endParaRPr lang="es-ES" kern="0">
              <a:solidFill>
                <a:srgbClr val="7DB61B"/>
              </a:solidFill>
              <a:latin typeface="Red Hat Display" panose="02010503040201060303" pitchFamily="2" charset="77"/>
              <a:ea typeface="ABC Normal" pitchFamily="2" charset="77"/>
              <a:cs typeface="Raleway"/>
              <a:sym typeface="Raleway"/>
            </a:endParaRPr>
          </a:p>
        </p:txBody>
      </p:sp>
      <p:sp>
        <p:nvSpPr>
          <p:cNvPr id="7" name="Rectángulo 6">
            <a:extLst>
              <a:ext uri="{FF2B5EF4-FFF2-40B4-BE49-F238E27FC236}">
                <a16:creationId xmlns:a16="http://schemas.microsoft.com/office/drawing/2014/main" id="{CF495935-DACA-DF1F-BAEF-7BB255AD1F95}"/>
              </a:ext>
            </a:extLst>
          </p:cNvPr>
          <p:cNvSpPr/>
          <p:nvPr/>
        </p:nvSpPr>
        <p:spPr>
          <a:xfrm>
            <a:off x="798500" y="1307128"/>
            <a:ext cx="10770524" cy="4179093"/>
          </a:xfrm>
          <a:prstGeom prst="rect">
            <a:avLst/>
          </a:prstGeom>
        </p:spPr>
        <p:txBody>
          <a:bodyPr wrap="square" lIns="0" tIns="0" rIns="0" bIns="0" anchor="t">
            <a:spAutoFit/>
          </a:bodyPr>
          <a:lstStyle/>
          <a:p>
            <a:pPr marL="285750" indent="-285750">
              <a:spcBef>
                <a:spcPts val="500"/>
              </a:spcBef>
              <a:buFont typeface="Arial" panose="020B0604020202020204" pitchFamily="34" charset="0"/>
              <a:buChar char="•"/>
            </a:pPr>
            <a:r>
              <a:rPr lang="es-ES" b="1" dirty="0">
                <a:solidFill>
                  <a:schemeClr val="accent6">
                    <a:lumMod val="75000"/>
                  </a:schemeClr>
                </a:solidFill>
                <a:latin typeface="Red Hat Display" panose="02010503040201060303" pitchFamily="2" charset="77"/>
              </a:rPr>
              <a:t>Componente 13: Impulso a la PYME</a:t>
            </a:r>
          </a:p>
          <a:p>
            <a:pPr marL="629920" lvl="1" indent="-172720">
              <a:spcBef>
                <a:spcPts val="500"/>
              </a:spcBef>
              <a:spcAft>
                <a:spcPts val="600"/>
              </a:spcAft>
              <a:buFont typeface="Wingdings" panose="05000000000000000000" pitchFamily="2" charset="2"/>
              <a:buChar char="ü"/>
            </a:pPr>
            <a:r>
              <a:rPr lang="es-ES" dirty="0">
                <a:latin typeface="Red Hat Display"/>
              </a:rPr>
              <a:t> Programa de capacidades emprendedoras: </a:t>
            </a:r>
            <a:r>
              <a:rPr lang="es-ES" u="sng" dirty="0">
                <a:latin typeface="Red Hat Display"/>
              </a:rPr>
              <a:t>Plan de Aceleración para startups y emprendedores innovadores</a:t>
            </a:r>
            <a:r>
              <a:rPr lang="es-ES" dirty="0">
                <a:latin typeface="Red Hat Display"/>
              </a:rPr>
              <a:t> y </a:t>
            </a:r>
            <a:r>
              <a:rPr lang="es-ES" u="sng" dirty="0">
                <a:latin typeface="Red Hat Display"/>
              </a:rPr>
              <a:t>formación para el emprendimiento</a:t>
            </a:r>
          </a:p>
          <a:p>
            <a:pPr marL="628650" lvl="1" indent="-171450">
              <a:spcBef>
                <a:spcPts val="500"/>
              </a:spcBef>
              <a:spcAft>
                <a:spcPts val="600"/>
              </a:spcAft>
              <a:buFont typeface="Wingdings" panose="05000000000000000000" pitchFamily="2" charset="2"/>
              <a:buChar char="ü"/>
            </a:pPr>
            <a:r>
              <a:rPr lang="es-ES" dirty="0">
                <a:latin typeface="Red Hat Display"/>
              </a:rPr>
              <a:t> Programa de atracción de talento femenino </a:t>
            </a:r>
            <a:r>
              <a:rPr lang="es-ES" dirty="0" err="1">
                <a:latin typeface="Red Hat Display"/>
              </a:rPr>
              <a:t>The</a:t>
            </a:r>
            <a:r>
              <a:rPr lang="es-ES" dirty="0">
                <a:latin typeface="Red Hat Display"/>
              </a:rPr>
              <a:t> Break (10 M€): </a:t>
            </a:r>
            <a:r>
              <a:rPr lang="es-ES" u="sng" dirty="0">
                <a:latin typeface="Red Hat Display"/>
              </a:rPr>
              <a:t>833 mujeres emprendedoras</a:t>
            </a:r>
          </a:p>
          <a:p>
            <a:pPr marL="628650" lvl="1" indent="-171450">
              <a:spcBef>
                <a:spcPts val="500"/>
              </a:spcBef>
              <a:spcAft>
                <a:spcPts val="600"/>
              </a:spcAft>
              <a:buFont typeface="Wingdings" panose="05000000000000000000" pitchFamily="2" charset="2"/>
              <a:buChar char="ü"/>
            </a:pPr>
            <a:r>
              <a:rPr lang="es-ES" dirty="0">
                <a:latin typeface="Red Hat Display"/>
              </a:rPr>
              <a:t> Programa Impulso del Ecosistema Emprendedor Innovador PIEEI: </a:t>
            </a:r>
            <a:r>
              <a:rPr lang="es-ES" u="sng" dirty="0">
                <a:latin typeface="Red Hat Display"/>
              </a:rPr>
              <a:t>convocatorias de subvención para eventos de emprendimiento</a:t>
            </a:r>
          </a:p>
          <a:p>
            <a:pPr marL="628650" lvl="1" indent="-171450">
              <a:spcBef>
                <a:spcPts val="500"/>
              </a:spcBef>
              <a:spcAft>
                <a:spcPts val="600"/>
              </a:spcAft>
              <a:buFont typeface="Wingdings" panose="05000000000000000000" pitchFamily="2" charset="2"/>
              <a:buChar char="ü"/>
            </a:pPr>
            <a:r>
              <a:rPr lang="es-ES" dirty="0">
                <a:latin typeface="Red Hat Display"/>
              </a:rPr>
              <a:t>Programa de capacidades para el crecimiento de las </a:t>
            </a:r>
            <a:r>
              <a:rPr lang="es-ES" dirty="0" err="1">
                <a:latin typeface="Red Hat Display"/>
              </a:rPr>
              <a:t>PYMEs</a:t>
            </a:r>
            <a:r>
              <a:rPr lang="es-ES" dirty="0">
                <a:latin typeface="Red Hat Display"/>
              </a:rPr>
              <a:t> (Activa Crecimiento, Activa Industria 4.0, Activa Ciberseguridad, Activa Startups): </a:t>
            </a:r>
            <a:r>
              <a:rPr lang="es-ES" u="sng" dirty="0">
                <a:latin typeface="Red Hat Display"/>
              </a:rPr>
              <a:t>11.000 pymes</a:t>
            </a:r>
            <a:r>
              <a:rPr lang="es-ES" dirty="0">
                <a:latin typeface="Red Hat Display"/>
              </a:rPr>
              <a:t> </a:t>
            </a:r>
          </a:p>
          <a:p>
            <a:pPr marL="628650" lvl="1" indent="-171450">
              <a:spcBef>
                <a:spcPts val="500"/>
              </a:spcBef>
              <a:buFont typeface="Wingdings" panose="05000000000000000000" pitchFamily="2" charset="2"/>
              <a:buChar char="ü"/>
            </a:pPr>
            <a:r>
              <a:rPr lang="es-ES" dirty="0">
                <a:latin typeface="Red Hat Display"/>
              </a:rPr>
              <a:t>Programa de Apoyo a los Digital </a:t>
            </a:r>
            <a:r>
              <a:rPr lang="es-ES" dirty="0" err="1">
                <a:latin typeface="Red Hat Display"/>
              </a:rPr>
              <a:t>Innovation</a:t>
            </a:r>
            <a:r>
              <a:rPr lang="es-ES" dirty="0">
                <a:latin typeface="Red Hat Display"/>
              </a:rPr>
              <a:t> </a:t>
            </a:r>
            <a:r>
              <a:rPr lang="es-ES" dirty="0" err="1">
                <a:latin typeface="Red Hat Display"/>
              </a:rPr>
              <a:t>Hubs</a:t>
            </a:r>
            <a:r>
              <a:rPr lang="es-ES" dirty="0">
                <a:latin typeface="Red Hat Display"/>
              </a:rPr>
              <a:t> (PADIH): </a:t>
            </a:r>
            <a:r>
              <a:rPr lang="es-ES" u="sng" dirty="0">
                <a:latin typeface="Red Hat Display"/>
              </a:rPr>
              <a:t>para la digitalización disruptiva en pymes</a:t>
            </a:r>
          </a:p>
          <a:p>
            <a:pPr marL="171450" indent="-171450">
              <a:lnSpc>
                <a:spcPct val="200000"/>
              </a:lnSpc>
              <a:spcBef>
                <a:spcPts val="500"/>
              </a:spcBef>
              <a:buFont typeface="Arial" panose="020B0604020202020204" pitchFamily="34" charset="0"/>
              <a:buChar char="•"/>
            </a:pPr>
            <a:r>
              <a:rPr lang="es-ES" b="1" dirty="0">
                <a:solidFill>
                  <a:schemeClr val="accent6">
                    <a:lumMod val="75000"/>
                  </a:schemeClr>
                </a:solidFill>
                <a:latin typeface="Red Hat Display" panose="02010503040201060303" pitchFamily="2" charset="77"/>
              </a:rPr>
              <a:t>Componente 19: Plan Nacional de Competencias Digitales</a:t>
            </a:r>
          </a:p>
          <a:p>
            <a:pPr marL="629920" lvl="1" indent="-172720">
              <a:lnSpc>
                <a:spcPct val="150000"/>
              </a:lnSpc>
              <a:spcBef>
                <a:spcPts val="500"/>
              </a:spcBef>
              <a:buFont typeface="Wingdings" panose="05000000000000000000" pitchFamily="2" charset="2"/>
              <a:buChar char="ü"/>
            </a:pPr>
            <a:r>
              <a:rPr lang="es-ES" dirty="0">
                <a:latin typeface="Red Hat Display" panose="02010503040201060303" pitchFamily="2" charset="77"/>
              </a:rPr>
              <a:t>Programas Generación Digital: </a:t>
            </a:r>
            <a:r>
              <a:rPr lang="es-ES" u="sng" dirty="0">
                <a:latin typeface="Red Hat Display" panose="02010503040201060303" pitchFamily="2" charset="77"/>
              </a:rPr>
              <a:t>formación de personas en cargos directivos y empleadas en pymes</a:t>
            </a:r>
          </a:p>
        </p:txBody>
      </p:sp>
      <p:sp>
        <p:nvSpPr>
          <p:cNvPr id="2" name="Marcador de número de diapositiva 11">
            <a:extLst>
              <a:ext uri="{FF2B5EF4-FFF2-40B4-BE49-F238E27FC236}">
                <a16:creationId xmlns:a16="http://schemas.microsoft.com/office/drawing/2014/main" id="{738598DD-6CC1-B497-6225-4379AB4FED61}"/>
              </a:ext>
            </a:extLst>
          </p:cNvPr>
          <p:cNvSpPr>
            <a:spLocks noGrp="1"/>
          </p:cNvSpPr>
          <p:nvPr>
            <p:ph type="sldNum" sz="quarter" idx="12"/>
          </p:nvPr>
        </p:nvSpPr>
        <p:spPr>
          <a:ln>
            <a:noFill/>
          </a:ln>
        </p:spPr>
        <p:txBody>
          <a:bodyPr/>
          <a:lstStyle/>
          <a:p>
            <a:fld id="{1297C814-1D6A-4586-9463-D17A0FAA4BF1}" type="slidenum">
              <a:rPr lang="es-ES" sz="900">
                <a:solidFill>
                  <a:srgbClr val="79B927"/>
                </a:solidFill>
                <a:latin typeface="Lato Black" panose="020F0502020204030203" pitchFamily="34" charset="0"/>
                <a:ea typeface="Lato Black" panose="020F0502020204030203" pitchFamily="34" charset="0"/>
                <a:cs typeface="Lato Black" panose="020F0502020204030203" pitchFamily="34" charset="0"/>
              </a:rPr>
              <a:pPr/>
              <a:t>4</a:t>
            </a:fld>
            <a:endParaRPr lang="es-ES" sz="900">
              <a:solidFill>
                <a:srgbClr val="79B927"/>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4" name="Triángulo rectángulo 3">
            <a:extLst>
              <a:ext uri="{FF2B5EF4-FFF2-40B4-BE49-F238E27FC236}">
                <a16:creationId xmlns:a16="http://schemas.microsoft.com/office/drawing/2014/main" id="{06103C4F-8539-5B9B-F103-736EC77A1CC7}"/>
              </a:ext>
            </a:extLst>
          </p:cNvPr>
          <p:cNvSpPr/>
          <p:nvPr/>
        </p:nvSpPr>
        <p:spPr>
          <a:xfrm>
            <a:off x="2676" y="3741363"/>
            <a:ext cx="4320209" cy="3120887"/>
          </a:xfrm>
          <a:prstGeom prst="rtTriangle">
            <a:avLst/>
          </a:prstGeom>
          <a:solidFill>
            <a:srgbClr val="19171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Triángulo rectángulo 5">
            <a:extLst>
              <a:ext uri="{FF2B5EF4-FFF2-40B4-BE49-F238E27FC236}">
                <a16:creationId xmlns:a16="http://schemas.microsoft.com/office/drawing/2014/main" id="{F96C960C-1C90-6FCF-1405-0D7DC83F1810}"/>
              </a:ext>
            </a:extLst>
          </p:cNvPr>
          <p:cNvSpPr/>
          <p:nvPr/>
        </p:nvSpPr>
        <p:spPr>
          <a:xfrm rot="10800000">
            <a:off x="7884148" y="-42530"/>
            <a:ext cx="4320209" cy="3120887"/>
          </a:xfrm>
          <a:prstGeom prst="rtTriangle">
            <a:avLst/>
          </a:prstGeom>
          <a:solidFill>
            <a:srgbClr val="19171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Rectángulo 8">
            <a:extLst>
              <a:ext uri="{FF2B5EF4-FFF2-40B4-BE49-F238E27FC236}">
                <a16:creationId xmlns:a16="http://schemas.microsoft.com/office/drawing/2014/main" id="{6CDACD57-89DF-FC50-E736-CED62E1455FC}"/>
              </a:ext>
            </a:extLst>
          </p:cNvPr>
          <p:cNvSpPr/>
          <p:nvPr/>
        </p:nvSpPr>
        <p:spPr>
          <a:xfrm>
            <a:off x="-1" y="-15767"/>
            <a:ext cx="7492181" cy="782683"/>
          </a:xfrm>
          <a:prstGeom prst="rect">
            <a:avLst/>
          </a:prstGeom>
          <a:solidFill>
            <a:srgbClr val="65B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s-ES" sz="2000" b="1" dirty="0">
                <a:latin typeface="Red Hat Display" panose="02010503040201060303" pitchFamily="2" charset="77"/>
              </a:rPr>
              <a:t>ACTUACIONES EOI EN EL PLAN DE RECUPERACIÓN, TRANSFORMACIÓN Y RESILIENCIA</a:t>
            </a:r>
          </a:p>
        </p:txBody>
      </p:sp>
      <p:pic>
        <p:nvPicPr>
          <p:cNvPr id="5" name="Imagen 4">
            <a:extLst>
              <a:ext uri="{FF2B5EF4-FFF2-40B4-BE49-F238E27FC236}">
                <a16:creationId xmlns:a16="http://schemas.microsoft.com/office/drawing/2014/main" id="{0C8F8368-A4E6-6C5D-3D75-63F0FC476165}"/>
              </a:ext>
            </a:extLst>
          </p:cNvPr>
          <p:cNvPicPr>
            <a:picLocks noChangeAspect="1"/>
          </p:cNvPicPr>
          <p:nvPr/>
        </p:nvPicPr>
        <p:blipFill>
          <a:blip r:embed="rId3"/>
          <a:stretch>
            <a:fillRect/>
          </a:stretch>
        </p:blipFill>
        <p:spPr>
          <a:xfrm>
            <a:off x="1560410" y="5826334"/>
            <a:ext cx="9071180" cy="868994"/>
          </a:xfrm>
          <a:prstGeom prst="rect">
            <a:avLst/>
          </a:prstGeom>
        </p:spPr>
      </p:pic>
    </p:spTree>
    <p:extLst>
      <p:ext uri="{BB962C8B-B14F-4D97-AF65-F5344CB8AC3E}">
        <p14:creationId xmlns:p14="http://schemas.microsoft.com/office/powerpoint/2010/main" val="649684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84475C8-B6E4-41C5-131A-AB9563EEE0BE}"/>
              </a:ext>
            </a:extLst>
          </p:cNvPr>
          <p:cNvPicPr>
            <a:picLocks noChangeAspect="1"/>
          </p:cNvPicPr>
          <p:nvPr/>
        </p:nvPicPr>
        <p:blipFill>
          <a:blip r:embed="rId3"/>
          <a:srcRect t="10769" b="62308"/>
          <a:stretch/>
        </p:blipFill>
        <p:spPr>
          <a:xfrm>
            <a:off x="764072" y="2242334"/>
            <a:ext cx="10663856" cy="2174136"/>
          </a:xfrm>
          <a:prstGeom prst="rect">
            <a:avLst/>
          </a:prstGeom>
        </p:spPr>
      </p:pic>
      <p:pic>
        <p:nvPicPr>
          <p:cNvPr id="7" name="Imagen 6">
            <a:extLst>
              <a:ext uri="{FF2B5EF4-FFF2-40B4-BE49-F238E27FC236}">
                <a16:creationId xmlns:a16="http://schemas.microsoft.com/office/drawing/2014/main" id="{3B16B3D7-4718-935D-D66A-BFD89BB42E4D}"/>
              </a:ext>
            </a:extLst>
          </p:cNvPr>
          <p:cNvPicPr>
            <a:picLocks noChangeAspect="1"/>
          </p:cNvPicPr>
          <p:nvPr/>
        </p:nvPicPr>
        <p:blipFill>
          <a:blip r:embed="rId4"/>
          <a:stretch>
            <a:fillRect/>
          </a:stretch>
        </p:blipFill>
        <p:spPr>
          <a:xfrm>
            <a:off x="0" y="0"/>
            <a:ext cx="12192000" cy="543755"/>
          </a:xfrm>
          <a:prstGeom prst="rect">
            <a:avLst/>
          </a:prstGeom>
          <a:solidFill>
            <a:srgbClr val="E5401C"/>
          </a:solidFill>
        </p:spPr>
      </p:pic>
      <p:grpSp>
        <p:nvGrpSpPr>
          <p:cNvPr id="11" name="Grupo 10">
            <a:extLst>
              <a:ext uri="{FF2B5EF4-FFF2-40B4-BE49-F238E27FC236}">
                <a16:creationId xmlns:a16="http://schemas.microsoft.com/office/drawing/2014/main" id="{F44D3275-469C-5D28-C137-3E8EEEA00F13}"/>
              </a:ext>
            </a:extLst>
          </p:cNvPr>
          <p:cNvGrpSpPr/>
          <p:nvPr/>
        </p:nvGrpSpPr>
        <p:grpSpPr>
          <a:xfrm>
            <a:off x="1" y="6115050"/>
            <a:ext cx="12153898" cy="733983"/>
            <a:chOff x="1" y="6115050"/>
            <a:chExt cx="12153898" cy="733983"/>
          </a:xfrm>
        </p:grpSpPr>
        <p:pic>
          <p:nvPicPr>
            <p:cNvPr id="12" name="Imagen 11">
              <a:extLst>
                <a:ext uri="{FF2B5EF4-FFF2-40B4-BE49-F238E27FC236}">
                  <a16:creationId xmlns:a16="http://schemas.microsoft.com/office/drawing/2014/main" id="{E7A4B480-9CD2-05C3-EB18-28A57C960AB9}"/>
                </a:ext>
              </a:extLst>
            </p:cNvPr>
            <p:cNvPicPr>
              <a:picLocks noChangeAspect="1"/>
            </p:cNvPicPr>
            <p:nvPr/>
          </p:nvPicPr>
          <p:blipFill>
            <a:blip r:embed="rId5"/>
            <a:stretch>
              <a:fillRect/>
            </a:stretch>
          </p:blipFill>
          <p:spPr>
            <a:xfrm>
              <a:off x="1" y="6115050"/>
              <a:ext cx="9124950" cy="733983"/>
            </a:xfrm>
            <a:prstGeom prst="rect">
              <a:avLst/>
            </a:prstGeom>
          </p:spPr>
        </p:pic>
        <p:pic>
          <p:nvPicPr>
            <p:cNvPr id="13" name="Imagen 12">
              <a:extLst>
                <a:ext uri="{FF2B5EF4-FFF2-40B4-BE49-F238E27FC236}">
                  <a16:creationId xmlns:a16="http://schemas.microsoft.com/office/drawing/2014/main" id="{D511D8E0-313A-6F12-74C9-E94FD8E67735}"/>
                </a:ext>
              </a:extLst>
            </p:cNvPr>
            <p:cNvPicPr>
              <a:picLocks noChangeAspect="1"/>
            </p:cNvPicPr>
            <p:nvPr/>
          </p:nvPicPr>
          <p:blipFill>
            <a:blip r:embed="rId6"/>
            <a:stretch>
              <a:fillRect/>
            </a:stretch>
          </p:blipFill>
          <p:spPr>
            <a:xfrm>
              <a:off x="9021677" y="6160238"/>
              <a:ext cx="3132222" cy="662655"/>
            </a:xfrm>
            <a:prstGeom prst="rect">
              <a:avLst/>
            </a:prstGeom>
          </p:spPr>
        </p:pic>
      </p:grpSp>
    </p:spTree>
    <p:extLst>
      <p:ext uri="{BB962C8B-B14F-4D97-AF65-F5344CB8AC3E}">
        <p14:creationId xmlns:p14="http://schemas.microsoft.com/office/powerpoint/2010/main" val="2791310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26D82-4AFE-8E2C-C30A-DE6EDC276D46}"/>
            </a:ext>
          </a:extLst>
        </p:cNvPr>
        <p:cNvGrpSpPr/>
        <p:nvPr/>
      </p:nvGrpSpPr>
      <p:grpSpPr>
        <a:xfrm>
          <a:off x="0" y="0"/>
          <a:ext cx="0" cy="0"/>
          <a:chOff x="0" y="0"/>
          <a:chExt cx="0" cy="0"/>
        </a:xfrm>
      </p:grpSpPr>
      <p:pic>
        <p:nvPicPr>
          <p:cNvPr id="10" name="Imagen 9">
            <a:extLst>
              <a:ext uri="{FF2B5EF4-FFF2-40B4-BE49-F238E27FC236}">
                <a16:creationId xmlns:a16="http://schemas.microsoft.com/office/drawing/2014/main" id="{38661B59-8DEB-5C17-41B9-0590179ADAB7}"/>
              </a:ext>
            </a:extLst>
          </p:cNvPr>
          <p:cNvPicPr>
            <a:picLocks noChangeAspect="1"/>
          </p:cNvPicPr>
          <p:nvPr/>
        </p:nvPicPr>
        <p:blipFill>
          <a:blip r:embed="rId2"/>
          <a:stretch>
            <a:fillRect/>
          </a:stretch>
        </p:blipFill>
        <p:spPr>
          <a:xfrm>
            <a:off x="0" y="0"/>
            <a:ext cx="12192000" cy="543755"/>
          </a:xfrm>
          <a:prstGeom prst="rect">
            <a:avLst/>
          </a:prstGeom>
        </p:spPr>
      </p:pic>
      <p:grpSp>
        <p:nvGrpSpPr>
          <p:cNvPr id="2" name="Grupo 1">
            <a:extLst>
              <a:ext uri="{FF2B5EF4-FFF2-40B4-BE49-F238E27FC236}">
                <a16:creationId xmlns:a16="http://schemas.microsoft.com/office/drawing/2014/main" id="{7700D2A6-3BFB-20FA-838C-691EA9C7EF94}"/>
              </a:ext>
            </a:extLst>
          </p:cNvPr>
          <p:cNvGrpSpPr/>
          <p:nvPr/>
        </p:nvGrpSpPr>
        <p:grpSpPr>
          <a:xfrm>
            <a:off x="1" y="6115050"/>
            <a:ext cx="12153898" cy="733983"/>
            <a:chOff x="1" y="6115050"/>
            <a:chExt cx="12153898" cy="733983"/>
          </a:xfrm>
        </p:grpSpPr>
        <p:pic>
          <p:nvPicPr>
            <p:cNvPr id="12" name="Imagen 11">
              <a:extLst>
                <a:ext uri="{FF2B5EF4-FFF2-40B4-BE49-F238E27FC236}">
                  <a16:creationId xmlns:a16="http://schemas.microsoft.com/office/drawing/2014/main" id="{E6AFB509-4ADF-46D5-6AF3-A497340057FD}"/>
                </a:ext>
              </a:extLst>
            </p:cNvPr>
            <p:cNvPicPr>
              <a:picLocks noChangeAspect="1"/>
            </p:cNvPicPr>
            <p:nvPr/>
          </p:nvPicPr>
          <p:blipFill>
            <a:blip r:embed="rId3"/>
            <a:stretch>
              <a:fillRect/>
            </a:stretch>
          </p:blipFill>
          <p:spPr>
            <a:xfrm>
              <a:off x="1" y="6115050"/>
              <a:ext cx="9124950" cy="733983"/>
            </a:xfrm>
            <a:prstGeom prst="rect">
              <a:avLst/>
            </a:prstGeom>
          </p:spPr>
        </p:pic>
        <p:pic>
          <p:nvPicPr>
            <p:cNvPr id="13" name="Imagen 12">
              <a:extLst>
                <a:ext uri="{FF2B5EF4-FFF2-40B4-BE49-F238E27FC236}">
                  <a16:creationId xmlns:a16="http://schemas.microsoft.com/office/drawing/2014/main" id="{CDAEA22C-30A2-98D0-4FF3-9D2AE3353C6D}"/>
                </a:ext>
              </a:extLst>
            </p:cNvPr>
            <p:cNvPicPr>
              <a:picLocks noChangeAspect="1"/>
            </p:cNvPicPr>
            <p:nvPr/>
          </p:nvPicPr>
          <p:blipFill>
            <a:blip r:embed="rId4"/>
            <a:stretch>
              <a:fillRect/>
            </a:stretch>
          </p:blipFill>
          <p:spPr>
            <a:xfrm>
              <a:off x="9021677" y="6160238"/>
              <a:ext cx="3132222" cy="662655"/>
            </a:xfrm>
            <a:prstGeom prst="rect">
              <a:avLst/>
            </a:prstGeom>
          </p:spPr>
        </p:pic>
      </p:grpSp>
      <p:pic>
        <p:nvPicPr>
          <p:cNvPr id="3" name="Imagen 2">
            <a:extLst>
              <a:ext uri="{FF2B5EF4-FFF2-40B4-BE49-F238E27FC236}">
                <a16:creationId xmlns:a16="http://schemas.microsoft.com/office/drawing/2014/main" id="{F483EA91-5F9A-A152-DA79-70825C59374F}"/>
              </a:ext>
            </a:extLst>
          </p:cNvPr>
          <p:cNvPicPr>
            <a:picLocks noChangeAspect="1"/>
          </p:cNvPicPr>
          <p:nvPr/>
        </p:nvPicPr>
        <p:blipFill>
          <a:blip r:embed="rId5"/>
          <a:stretch>
            <a:fillRect/>
          </a:stretch>
        </p:blipFill>
        <p:spPr>
          <a:xfrm>
            <a:off x="190500" y="1200157"/>
            <a:ext cx="7794805" cy="4241793"/>
          </a:xfrm>
          <a:prstGeom prst="rect">
            <a:avLst/>
          </a:prstGeom>
        </p:spPr>
      </p:pic>
      <p:pic>
        <p:nvPicPr>
          <p:cNvPr id="6" name="Imagen 5">
            <a:extLst>
              <a:ext uri="{FF2B5EF4-FFF2-40B4-BE49-F238E27FC236}">
                <a16:creationId xmlns:a16="http://schemas.microsoft.com/office/drawing/2014/main" id="{7558E115-029F-CC53-2DA6-08B4C6F988E4}"/>
              </a:ext>
            </a:extLst>
          </p:cNvPr>
          <p:cNvPicPr>
            <a:picLocks noChangeAspect="1"/>
          </p:cNvPicPr>
          <p:nvPr/>
        </p:nvPicPr>
        <p:blipFill>
          <a:blip r:embed="rId6"/>
          <a:stretch>
            <a:fillRect/>
          </a:stretch>
        </p:blipFill>
        <p:spPr>
          <a:xfrm>
            <a:off x="8492526" y="1907357"/>
            <a:ext cx="3144659" cy="3166088"/>
          </a:xfrm>
          <a:prstGeom prst="rect">
            <a:avLst/>
          </a:prstGeom>
        </p:spPr>
      </p:pic>
      <p:sp>
        <p:nvSpPr>
          <p:cNvPr id="4" name="CuadroTexto 3">
            <a:extLst>
              <a:ext uri="{FF2B5EF4-FFF2-40B4-BE49-F238E27FC236}">
                <a16:creationId xmlns:a16="http://schemas.microsoft.com/office/drawing/2014/main" id="{00C4CECF-EDA7-56D2-5483-24235DE7BC9F}"/>
              </a:ext>
            </a:extLst>
          </p:cNvPr>
          <p:cNvSpPr txBox="1"/>
          <p:nvPr/>
        </p:nvSpPr>
        <p:spPr>
          <a:xfrm>
            <a:off x="8370676" y="1200157"/>
            <a:ext cx="3961024" cy="464871"/>
          </a:xfrm>
          <a:prstGeom prst="rect">
            <a:avLst/>
          </a:prstGeom>
          <a:noFill/>
        </p:spPr>
        <p:txBody>
          <a:bodyPr wrap="square">
            <a:spAutoFit/>
          </a:bodyPr>
          <a:lstStyle/>
          <a:p>
            <a:pPr algn="just">
              <a:lnSpc>
                <a:spcPct val="150000"/>
              </a:lnSpc>
              <a:spcBef>
                <a:spcPts val="1000"/>
              </a:spcBef>
              <a:defRPr/>
            </a:pPr>
            <a:r>
              <a:rPr kumimoji="0" lang="es-ES" b="1" i="0" u="none" strike="noStrike" kern="1200" cap="none" spc="0" normalizeH="0" baseline="0" noProof="0" dirty="0">
                <a:ln>
                  <a:noFill/>
                </a:ln>
                <a:solidFill>
                  <a:srgbClr val="19171A"/>
                </a:solidFill>
                <a:effectLst/>
                <a:uLnTx/>
                <a:uFillTx/>
                <a:latin typeface="Red Hat Display"/>
              </a:rPr>
              <a:t>INFORMACION e INSCRIPCIONES</a:t>
            </a:r>
            <a:endParaRPr kumimoji="0" lang="es-ES" b="1" i="0" u="none" strike="noStrike" kern="1200" cap="none" spc="0" normalizeH="0" baseline="0" noProof="0" dirty="0">
              <a:ln>
                <a:noFill/>
              </a:ln>
              <a:effectLst/>
              <a:uLnTx/>
              <a:uFillTx/>
              <a:latin typeface="Red Hat Display" panose="020B0604020202020204" charset="0"/>
            </a:endParaRPr>
          </a:p>
        </p:txBody>
      </p:sp>
    </p:spTree>
    <p:extLst>
      <p:ext uri="{BB962C8B-B14F-4D97-AF65-F5344CB8AC3E}">
        <p14:creationId xmlns:p14="http://schemas.microsoft.com/office/powerpoint/2010/main" val="1597353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994965AD-9D53-E634-297B-50727CF3CC83}"/>
              </a:ext>
            </a:extLst>
          </p:cNvPr>
          <p:cNvPicPr>
            <a:picLocks noChangeAspect="1"/>
          </p:cNvPicPr>
          <p:nvPr/>
        </p:nvPicPr>
        <p:blipFill>
          <a:blip r:embed="rId2"/>
          <a:stretch>
            <a:fillRect/>
          </a:stretch>
        </p:blipFill>
        <p:spPr>
          <a:xfrm>
            <a:off x="8645287" y="1817503"/>
            <a:ext cx="3132222" cy="3116664"/>
          </a:xfrm>
          <a:prstGeom prst="rect">
            <a:avLst/>
          </a:prstGeom>
        </p:spPr>
      </p:pic>
      <p:grpSp>
        <p:nvGrpSpPr>
          <p:cNvPr id="2" name="Grupo 1">
            <a:extLst>
              <a:ext uri="{FF2B5EF4-FFF2-40B4-BE49-F238E27FC236}">
                <a16:creationId xmlns:a16="http://schemas.microsoft.com/office/drawing/2014/main" id="{8F62207C-2EB7-2DE0-602B-9D3A4EDEDCEC}"/>
              </a:ext>
            </a:extLst>
          </p:cNvPr>
          <p:cNvGrpSpPr/>
          <p:nvPr/>
        </p:nvGrpSpPr>
        <p:grpSpPr>
          <a:xfrm>
            <a:off x="38100" y="1149109"/>
            <a:ext cx="8175806" cy="4053449"/>
            <a:chOff x="38100" y="1531087"/>
            <a:chExt cx="8175806" cy="3671471"/>
          </a:xfrm>
        </p:grpSpPr>
        <p:pic>
          <p:nvPicPr>
            <p:cNvPr id="5" name="Imagen 4">
              <a:extLst>
                <a:ext uri="{FF2B5EF4-FFF2-40B4-BE49-F238E27FC236}">
                  <a16:creationId xmlns:a16="http://schemas.microsoft.com/office/drawing/2014/main" id="{42F15668-6282-0D33-83A6-D0EF2361D725}"/>
                </a:ext>
              </a:extLst>
            </p:cNvPr>
            <p:cNvPicPr>
              <a:picLocks noChangeAspect="1"/>
            </p:cNvPicPr>
            <p:nvPr/>
          </p:nvPicPr>
          <p:blipFill>
            <a:blip r:embed="rId3"/>
            <a:srcRect t="40700" b="1"/>
            <a:stretch/>
          </p:blipFill>
          <p:spPr>
            <a:xfrm>
              <a:off x="38100" y="1531087"/>
              <a:ext cx="8175806" cy="3671471"/>
            </a:xfrm>
            <a:prstGeom prst="rect">
              <a:avLst/>
            </a:prstGeom>
          </p:spPr>
        </p:pic>
        <p:sp>
          <p:nvSpPr>
            <p:cNvPr id="8" name="Rectángulo 7">
              <a:extLst>
                <a:ext uri="{FF2B5EF4-FFF2-40B4-BE49-F238E27FC236}">
                  <a16:creationId xmlns:a16="http://schemas.microsoft.com/office/drawing/2014/main" id="{5627A874-75BB-6155-21EA-B849F5D4A83C}"/>
                </a:ext>
              </a:extLst>
            </p:cNvPr>
            <p:cNvSpPr/>
            <p:nvPr/>
          </p:nvSpPr>
          <p:spPr>
            <a:xfrm>
              <a:off x="5909187" y="4524995"/>
              <a:ext cx="2123768" cy="605805"/>
            </a:xfrm>
            <a:prstGeom prst="rect">
              <a:avLst/>
            </a:prstGeom>
            <a:solidFill>
              <a:srgbClr val="1A193A"/>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s-ES" dirty="0"/>
            </a:p>
          </p:txBody>
        </p:sp>
      </p:grpSp>
      <p:pic>
        <p:nvPicPr>
          <p:cNvPr id="10" name="Imagen 9">
            <a:extLst>
              <a:ext uri="{FF2B5EF4-FFF2-40B4-BE49-F238E27FC236}">
                <a16:creationId xmlns:a16="http://schemas.microsoft.com/office/drawing/2014/main" id="{69080618-E61A-6966-3576-E9FD42BF8132}"/>
              </a:ext>
            </a:extLst>
          </p:cNvPr>
          <p:cNvPicPr>
            <a:picLocks noChangeAspect="1"/>
          </p:cNvPicPr>
          <p:nvPr/>
        </p:nvPicPr>
        <p:blipFill>
          <a:blip r:embed="rId4"/>
          <a:stretch>
            <a:fillRect/>
          </a:stretch>
        </p:blipFill>
        <p:spPr>
          <a:xfrm>
            <a:off x="0" y="0"/>
            <a:ext cx="12192000" cy="543755"/>
          </a:xfrm>
          <a:prstGeom prst="rect">
            <a:avLst/>
          </a:prstGeom>
        </p:spPr>
      </p:pic>
      <p:grpSp>
        <p:nvGrpSpPr>
          <p:cNvPr id="3" name="Grupo 2">
            <a:extLst>
              <a:ext uri="{FF2B5EF4-FFF2-40B4-BE49-F238E27FC236}">
                <a16:creationId xmlns:a16="http://schemas.microsoft.com/office/drawing/2014/main" id="{6DE7E8BC-73C9-6341-4712-FD26F978AFD8}"/>
              </a:ext>
            </a:extLst>
          </p:cNvPr>
          <p:cNvGrpSpPr/>
          <p:nvPr/>
        </p:nvGrpSpPr>
        <p:grpSpPr>
          <a:xfrm>
            <a:off x="38100" y="6106532"/>
            <a:ext cx="12038098" cy="716361"/>
            <a:chOff x="38100" y="6106532"/>
            <a:chExt cx="12038098" cy="716361"/>
          </a:xfrm>
        </p:grpSpPr>
        <p:pic>
          <p:nvPicPr>
            <p:cNvPr id="12" name="Imagen 11">
              <a:extLst>
                <a:ext uri="{FF2B5EF4-FFF2-40B4-BE49-F238E27FC236}">
                  <a16:creationId xmlns:a16="http://schemas.microsoft.com/office/drawing/2014/main" id="{83E244C4-2F07-0B93-BF4F-E0E2AE8BA5EF}"/>
                </a:ext>
              </a:extLst>
            </p:cNvPr>
            <p:cNvPicPr>
              <a:picLocks noChangeAspect="1"/>
            </p:cNvPicPr>
            <p:nvPr/>
          </p:nvPicPr>
          <p:blipFill>
            <a:blip r:embed="rId5"/>
            <a:stretch>
              <a:fillRect/>
            </a:stretch>
          </p:blipFill>
          <p:spPr>
            <a:xfrm>
              <a:off x="38100" y="6106532"/>
              <a:ext cx="8905876" cy="716361"/>
            </a:xfrm>
            <a:prstGeom prst="rect">
              <a:avLst/>
            </a:prstGeom>
          </p:spPr>
        </p:pic>
        <p:pic>
          <p:nvPicPr>
            <p:cNvPr id="13" name="Imagen 12">
              <a:extLst>
                <a:ext uri="{FF2B5EF4-FFF2-40B4-BE49-F238E27FC236}">
                  <a16:creationId xmlns:a16="http://schemas.microsoft.com/office/drawing/2014/main" id="{04EAB61A-7109-A889-2EFD-2773CE387DF3}"/>
                </a:ext>
              </a:extLst>
            </p:cNvPr>
            <p:cNvPicPr>
              <a:picLocks noChangeAspect="1"/>
            </p:cNvPicPr>
            <p:nvPr/>
          </p:nvPicPr>
          <p:blipFill>
            <a:blip r:embed="rId6"/>
            <a:stretch>
              <a:fillRect/>
            </a:stretch>
          </p:blipFill>
          <p:spPr>
            <a:xfrm>
              <a:off x="8943976" y="6160238"/>
              <a:ext cx="3132222" cy="662655"/>
            </a:xfrm>
            <a:prstGeom prst="rect">
              <a:avLst/>
            </a:prstGeom>
          </p:spPr>
        </p:pic>
      </p:grpSp>
      <p:sp>
        <p:nvSpPr>
          <p:cNvPr id="4" name="CuadroTexto 3">
            <a:extLst>
              <a:ext uri="{FF2B5EF4-FFF2-40B4-BE49-F238E27FC236}">
                <a16:creationId xmlns:a16="http://schemas.microsoft.com/office/drawing/2014/main" id="{2C46A89E-4937-4AE6-DB7A-6F383ED741EE}"/>
              </a:ext>
            </a:extLst>
          </p:cNvPr>
          <p:cNvSpPr txBox="1"/>
          <p:nvPr/>
        </p:nvSpPr>
        <p:spPr>
          <a:xfrm>
            <a:off x="8542275" y="1149109"/>
            <a:ext cx="3546623" cy="464871"/>
          </a:xfrm>
          <a:prstGeom prst="rect">
            <a:avLst/>
          </a:prstGeom>
          <a:noFill/>
        </p:spPr>
        <p:txBody>
          <a:bodyPr wrap="square">
            <a:spAutoFit/>
          </a:bodyPr>
          <a:lstStyle/>
          <a:p>
            <a:pPr algn="just">
              <a:lnSpc>
                <a:spcPct val="150000"/>
              </a:lnSpc>
              <a:spcBef>
                <a:spcPts val="1000"/>
              </a:spcBef>
              <a:defRPr/>
            </a:pPr>
            <a:r>
              <a:rPr kumimoji="0" lang="es-ES" b="1" i="0" u="none" strike="noStrike" kern="1200" cap="none" spc="0" normalizeH="0" baseline="0" noProof="0" dirty="0">
                <a:ln>
                  <a:noFill/>
                </a:ln>
                <a:solidFill>
                  <a:srgbClr val="19171A"/>
                </a:solidFill>
                <a:effectLst/>
                <a:uLnTx/>
                <a:uFillTx/>
                <a:latin typeface="Red Hat Display"/>
              </a:rPr>
              <a:t>INFORMACION e INSCRIPCIONES</a:t>
            </a:r>
            <a:endParaRPr kumimoji="0" lang="es-ES" b="1" i="0" u="none" strike="noStrike" kern="1200" cap="none" spc="0" normalizeH="0" baseline="0" noProof="0" dirty="0">
              <a:ln>
                <a:noFill/>
              </a:ln>
              <a:effectLst/>
              <a:uLnTx/>
              <a:uFillTx/>
              <a:latin typeface="Red Hat Display" panose="020B0604020202020204" charset="0"/>
            </a:endParaRPr>
          </a:p>
        </p:txBody>
      </p:sp>
    </p:spTree>
    <p:extLst>
      <p:ext uri="{BB962C8B-B14F-4D97-AF65-F5344CB8AC3E}">
        <p14:creationId xmlns:p14="http://schemas.microsoft.com/office/powerpoint/2010/main" val="3736760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C111DBEF-38AB-BD7C-4686-FEB5BFE7AD8D}"/>
              </a:ext>
            </a:extLst>
          </p:cNvPr>
          <p:cNvPicPr>
            <a:picLocks noChangeAspect="1"/>
          </p:cNvPicPr>
          <p:nvPr/>
        </p:nvPicPr>
        <p:blipFill>
          <a:blip r:embed="rId3"/>
          <a:stretch>
            <a:fillRect/>
          </a:stretch>
        </p:blipFill>
        <p:spPr>
          <a:xfrm>
            <a:off x="0" y="5493609"/>
            <a:ext cx="12192000" cy="1359608"/>
          </a:xfrm>
          <a:prstGeom prst="rect">
            <a:avLst/>
          </a:prstGeom>
        </p:spPr>
      </p:pic>
      <p:pic>
        <p:nvPicPr>
          <p:cNvPr id="7" name="Imagen 6">
            <a:extLst>
              <a:ext uri="{FF2B5EF4-FFF2-40B4-BE49-F238E27FC236}">
                <a16:creationId xmlns:a16="http://schemas.microsoft.com/office/drawing/2014/main" id="{9C3D1258-BD8C-7291-DA42-C038B00F840E}"/>
              </a:ext>
            </a:extLst>
          </p:cNvPr>
          <p:cNvPicPr>
            <a:picLocks noChangeAspect="1"/>
          </p:cNvPicPr>
          <p:nvPr/>
        </p:nvPicPr>
        <p:blipFill>
          <a:blip r:embed="rId4"/>
          <a:stretch>
            <a:fillRect/>
          </a:stretch>
        </p:blipFill>
        <p:spPr>
          <a:xfrm>
            <a:off x="0" y="0"/>
            <a:ext cx="12192000" cy="543755"/>
          </a:xfrm>
          <a:prstGeom prst="rect">
            <a:avLst/>
          </a:prstGeom>
        </p:spPr>
      </p:pic>
      <p:pic>
        <p:nvPicPr>
          <p:cNvPr id="8" name="Imagen 7">
            <a:extLst>
              <a:ext uri="{FF2B5EF4-FFF2-40B4-BE49-F238E27FC236}">
                <a16:creationId xmlns:a16="http://schemas.microsoft.com/office/drawing/2014/main" id="{850D79D0-C8C8-F57D-BBE6-6D0922E1E4F0}"/>
              </a:ext>
            </a:extLst>
          </p:cNvPr>
          <p:cNvPicPr>
            <a:picLocks noChangeAspect="1"/>
          </p:cNvPicPr>
          <p:nvPr/>
        </p:nvPicPr>
        <p:blipFill>
          <a:blip r:embed="rId5"/>
          <a:srcRect b="71868"/>
          <a:stretch/>
        </p:blipFill>
        <p:spPr>
          <a:xfrm>
            <a:off x="577183" y="2138998"/>
            <a:ext cx="11037634" cy="1519315"/>
          </a:xfrm>
          <a:prstGeom prst="rect">
            <a:avLst/>
          </a:prstGeom>
        </p:spPr>
      </p:pic>
    </p:spTree>
    <p:extLst>
      <p:ext uri="{BB962C8B-B14F-4D97-AF65-F5344CB8AC3E}">
        <p14:creationId xmlns:p14="http://schemas.microsoft.com/office/powerpoint/2010/main" val="3070431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n 17">
            <a:extLst>
              <a:ext uri="{FF2B5EF4-FFF2-40B4-BE49-F238E27FC236}">
                <a16:creationId xmlns:a16="http://schemas.microsoft.com/office/drawing/2014/main" id="{9A63FCF1-7BC3-2508-986F-5BBA6B73BE4A}"/>
              </a:ext>
            </a:extLst>
          </p:cNvPr>
          <p:cNvPicPr>
            <a:picLocks noChangeAspect="1"/>
          </p:cNvPicPr>
          <p:nvPr/>
        </p:nvPicPr>
        <p:blipFill>
          <a:blip r:embed="rId2"/>
          <a:stretch>
            <a:fillRect/>
          </a:stretch>
        </p:blipFill>
        <p:spPr>
          <a:xfrm>
            <a:off x="0" y="5493609"/>
            <a:ext cx="12192000" cy="1359608"/>
          </a:xfrm>
          <a:prstGeom prst="rect">
            <a:avLst/>
          </a:prstGeom>
        </p:spPr>
      </p:pic>
      <p:pic>
        <p:nvPicPr>
          <p:cNvPr id="4" name="Imagen 3">
            <a:extLst>
              <a:ext uri="{FF2B5EF4-FFF2-40B4-BE49-F238E27FC236}">
                <a16:creationId xmlns:a16="http://schemas.microsoft.com/office/drawing/2014/main" id="{2F9E6C84-62F8-894F-4976-A958A36526B6}"/>
              </a:ext>
            </a:extLst>
          </p:cNvPr>
          <p:cNvPicPr>
            <a:picLocks noChangeAspect="1"/>
          </p:cNvPicPr>
          <p:nvPr/>
        </p:nvPicPr>
        <p:blipFill>
          <a:blip r:embed="rId3"/>
          <a:stretch>
            <a:fillRect/>
          </a:stretch>
        </p:blipFill>
        <p:spPr>
          <a:xfrm>
            <a:off x="0" y="0"/>
            <a:ext cx="12192000" cy="543755"/>
          </a:xfrm>
          <a:prstGeom prst="rect">
            <a:avLst/>
          </a:prstGeom>
        </p:spPr>
      </p:pic>
      <p:grpSp>
        <p:nvGrpSpPr>
          <p:cNvPr id="2" name="Grupo 1">
            <a:extLst>
              <a:ext uri="{FF2B5EF4-FFF2-40B4-BE49-F238E27FC236}">
                <a16:creationId xmlns:a16="http://schemas.microsoft.com/office/drawing/2014/main" id="{A031BBEA-AB07-0A9C-74C5-27F7B570255F}"/>
              </a:ext>
            </a:extLst>
          </p:cNvPr>
          <p:cNvGrpSpPr/>
          <p:nvPr/>
        </p:nvGrpSpPr>
        <p:grpSpPr>
          <a:xfrm>
            <a:off x="97887" y="1187458"/>
            <a:ext cx="8690514" cy="3676642"/>
            <a:chOff x="151048" y="2137144"/>
            <a:chExt cx="8835483" cy="3119498"/>
          </a:xfrm>
        </p:grpSpPr>
        <p:pic>
          <p:nvPicPr>
            <p:cNvPr id="6" name="Imagen 5">
              <a:extLst>
                <a:ext uri="{FF2B5EF4-FFF2-40B4-BE49-F238E27FC236}">
                  <a16:creationId xmlns:a16="http://schemas.microsoft.com/office/drawing/2014/main" id="{D51F5AC3-AD99-94EE-26C2-72AED2F7CD90}"/>
                </a:ext>
              </a:extLst>
            </p:cNvPr>
            <p:cNvPicPr>
              <a:picLocks noChangeAspect="1"/>
            </p:cNvPicPr>
            <p:nvPr/>
          </p:nvPicPr>
          <p:blipFill>
            <a:blip r:embed="rId4"/>
            <a:srcRect t="27843"/>
            <a:stretch/>
          </p:blipFill>
          <p:spPr>
            <a:xfrm>
              <a:off x="151048" y="2137144"/>
              <a:ext cx="8835483" cy="3119498"/>
            </a:xfrm>
            <a:prstGeom prst="rect">
              <a:avLst/>
            </a:prstGeom>
          </p:spPr>
        </p:pic>
        <p:sp>
          <p:nvSpPr>
            <p:cNvPr id="7" name="Rectángulo 6">
              <a:extLst>
                <a:ext uri="{FF2B5EF4-FFF2-40B4-BE49-F238E27FC236}">
                  <a16:creationId xmlns:a16="http://schemas.microsoft.com/office/drawing/2014/main" id="{B80EA3A0-4BBC-A3A6-FA9C-CE6BAD7307F5}"/>
                </a:ext>
              </a:extLst>
            </p:cNvPr>
            <p:cNvSpPr/>
            <p:nvPr/>
          </p:nvSpPr>
          <p:spPr>
            <a:xfrm>
              <a:off x="6467475" y="4657725"/>
              <a:ext cx="2228850" cy="589392"/>
            </a:xfrm>
            <a:prstGeom prst="rect">
              <a:avLst/>
            </a:prstGeom>
            <a:solidFill>
              <a:srgbClr val="1A19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tx2"/>
                </a:solidFill>
              </a:endParaRPr>
            </a:p>
          </p:txBody>
        </p:sp>
      </p:grpSp>
      <p:pic>
        <p:nvPicPr>
          <p:cNvPr id="9" name="Imagen 8">
            <a:extLst>
              <a:ext uri="{FF2B5EF4-FFF2-40B4-BE49-F238E27FC236}">
                <a16:creationId xmlns:a16="http://schemas.microsoft.com/office/drawing/2014/main" id="{A2540F8C-F1C5-5C02-0A61-9029ED990A30}"/>
              </a:ext>
            </a:extLst>
          </p:cNvPr>
          <p:cNvPicPr>
            <a:picLocks noChangeAspect="1"/>
          </p:cNvPicPr>
          <p:nvPr/>
        </p:nvPicPr>
        <p:blipFill>
          <a:blip r:embed="rId5"/>
          <a:stretch>
            <a:fillRect/>
          </a:stretch>
        </p:blipFill>
        <p:spPr>
          <a:xfrm>
            <a:off x="9083775" y="1833965"/>
            <a:ext cx="2867885" cy="2853986"/>
          </a:xfrm>
          <a:prstGeom prst="rect">
            <a:avLst/>
          </a:prstGeom>
        </p:spPr>
      </p:pic>
      <p:sp>
        <p:nvSpPr>
          <p:cNvPr id="3" name="CuadroTexto 2">
            <a:extLst>
              <a:ext uri="{FF2B5EF4-FFF2-40B4-BE49-F238E27FC236}">
                <a16:creationId xmlns:a16="http://schemas.microsoft.com/office/drawing/2014/main" id="{A255E362-617A-4B3D-08E3-A09FEC31FD37}"/>
              </a:ext>
            </a:extLst>
          </p:cNvPr>
          <p:cNvSpPr txBox="1"/>
          <p:nvPr/>
        </p:nvSpPr>
        <p:spPr>
          <a:xfrm>
            <a:off x="8878676" y="1187457"/>
            <a:ext cx="3427624" cy="464871"/>
          </a:xfrm>
          <a:prstGeom prst="rect">
            <a:avLst/>
          </a:prstGeom>
          <a:noFill/>
        </p:spPr>
        <p:txBody>
          <a:bodyPr wrap="square">
            <a:spAutoFit/>
          </a:bodyPr>
          <a:lstStyle/>
          <a:p>
            <a:pPr algn="just">
              <a:lnSpc>
                <a:spcPct val="150000"/>
              </a:lnSpc>
              <a:spcBef>
                <a:spcPts val="1000"/>
              </a:spcBef>
              <a:defRPr/>
            </a:pPr>
            <a:r>
              <a:rPr kumimoji="0" lang="es-ES" b="1" i="0" u="none" strike="noStrike" kern="1200" cap="none" spc="0" normalizeH="0" baseline="0" noProof="0" dirty="0">
                <a:ln>
                  <a:noFill/>
                </a:ln>
                <a:solidFill>
                  <a:srgbClr val="19171A"/>
                </a:solidFill>
                <a:effectLst/>
                <a:uLnTx/>
                <a:uFillTx/>
                <a:latin typeface="Red Hat Display"/>
              </a:rPr>
              <a:t>INFORMACION e INSCRIPCIONES</a:t>
            </a:r>
            <a:endParaRPr kumimoji="0" lang="es-ES" b="1" i="0" u="none" strike="noStrike" kern="1200" cap="none" spc="0" normalizeH="0" baseline="0" noProof="0" dirty="0">
              <a:ln>
                <a:noFill/>
              </a:ln>
              <a:effectLst/>
              <a:uLnTx/>
              <a:uFillTx/>
              <a:latin typeface="Red Hat Display" panose="020B0604020202020204" charset="0"/>
            </a:endParaRPr>
          </a:p>
        </p:txBody>
      </p:sp>
    </p:spTree>
    <p:extLst>
      <p:ext uri="{BB962C8B-B14F-4D97-AF65-F5344CB8AC3E}">
        <p14:creationId xmlns:p14="http://schemas.microsoft.com/office/powerpoint/2010/main" val="8599133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EDI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923399CD93CD3142A5320107631533DD" ma:contentTypeVersion="22" ma:contentTypeDescription="Crear nuevo documento." ma:contentTypeScope="" ma:versionID="9d165676216eba53f16f08b2727e3bf1">
  <xsd:schema xmlns:xsd="http://www.w3.org/2001/XMLSchema" xmlns:xs="http://www.w3.org/2001/XMLSchema" xmlns:p="http://schemas.microsoft.com/office/2006/metadata/properties" xmlns:ns2="d578ee42-62a0-4518-a00d-04d02de68ce3" xmlns:ns3="09b394e8-c379-4854-af34-d5ce6f83c046" targetNamespace="http://schemas.microsoft.com/office/2006/metadata/properties" ma:root="true" ma:fieldsID="d138d6ebc519d242ea11e88a18bffa0a" ns2:_="" ns3:_="">
    <xsd:import namespace="d578ee42-62a0-4518-a00d-04d02de68ce3"/>
    <xsd:import namespace="09b394e8-c379-4854-af34-d5ce6f83c046"/>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TaxCatchAll" minOccurs="0"/>
                <xsd:element ref="ns2:lcf76f155ced4ddcb4097134ff3c332f"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78ee42-62a0-4518-a00d-04d02de68c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Length (seconds)"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b07a5f9a-3004-49a2-871f-07e3cd973afb"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9b394e8-c379-4854-af34-d5ce6f83c046" elementFormDefault="qualified">
    <xsd:import namespace="http://schemas.microsoft.com/office/2006/documentManagement/types"/>
    <xsd:import namespace="http://schemas.microsoft.com/office/infopath/2007/PartnerControls"/>
    <xsd:element name="SharedWithUsers" ma:index="12"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talles de uso compartido" ma:internalName="SharedWithDetails" ma:readOnly="true">
      <xsd:simpleType>
        <xsd:restriction base="dms:Note">
          <xsd:maxLength value="255"/>
        </xsd:restriction>
      </xsd:simpleType>
    </xsd:element>
    <xsd:element name="TaxCatchAll" ma:index="20" nillable="true" ma:displayName="Taxonomy Catch All Column" ma:hidden="true" ma:list="{2f97a68b-f82a-4fe4-a947-99320d212028}" ma:internalName="TaxCatchAll" ma:showField="CatchAllData" ma:web="09b394e8-c379-4854-af34-d5ce6f83c0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09b394e8-c379-4854-af34-d5ce6f83c046" xsi:nil="true"/>
    <lcf76f155ced4ddcb4097134ff3c332f xmlns="d578ee42-62a0-4518-a00d-04d02de68ce3">
      <Terms xmlns="http://schemas.microsoft.com/office/infopath/2007/PartnerControls"/>
    </lcf76f155ced4ddcb4097134ff3c332f>
    <SharedWithUsers xmlns="09b394e8-c379-4854-af34-d5ce6f83c046">
      <UserInfo>
        <DisplayName>Sánchez Galindo, Miguel</DisplayName>
        <AccountId>13</AccountId>
        <AccountType/>
      </UserInfo>
      <UserInfo>
        <DisplayName>Gonzalez Rodriguez, Juana</DisplayName>
        <AccountId>17</AccountId>
        <AccountType/>
      </UserInfo>
      <UserInfo>
        <DisplayName>Benito Andres, Francisco Javier</DisplayName>
        <AccountId>18</AccountId>
        <AccountType/>
      </UserInfo>
      <UserInfo>
        <DisplayName>Curto Izquierdo, Eva</DisplayName>
        <AccountId>19</AccountId>
        <AccountType/>
      </UserInfo>
      <UserInfo>
        <DisplayName>Sanchez Moran, Yolanda</DisplayName>
        <AccountId>12</AccountId>
        <AccountType/>
      </UserInfo>
      <UserInfo>
        <DisplayName>Armas Iglesias, Maria</DisplayName>
        <AccountId>14</AccountId>
        <AccountType/>
      </UserInfo>
      <UserInfo>
        <DisplayName>Garrido Ferradanes, Fernando</DisplayName>
        <AccountId>34</AccountId>
        <AccountType/>
      </UserInfo>
    </SharedWithUsers>
  </documentManagement>
</p:properties>
</file>

<file path=customXml/itemProps1.xml><?xml version="1.0" encoding="utf-8"?>
<ds:datastoreItem xmlns:ds="http://schemas.openxmlformats.org/officeDocument/2006/customXml" ds:itemID="{AD02D642-1E3D-4BC1-925D-BB8A54DF4EAC}">
  <ds:schemaRefs>
    <ds:schemaRef ds:uri="http://schemas.microsoft.com/sharepoint/v3/contenttype/forms"/>
  </ds:schemaRefs>
</ds:datastoreItem>
</file>

<file path=customXml/itemProps2.xml><?xml version="1.0" encoding="utf-8"?>
<ds:datastoreItem xmlns:ds="http://schemas.openxmlformats.org/officeDocument/2006/customXml" ds:itemID="{E69C343A-79B7-4DD3-995E-E641DC52950F}">
  <ds:schemaRefs>
    <ds:schemaRef ds:uri="09b394e8-c379-4854-af34-d5ce6f83c046"/>
    <ds:schemaRef ds:uri="d578ee42-62a0-4518-a00d-04d02de68ce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D21C2B3-0008-4B80-B5BE-CD3353EC0A56}">
  <ds:schemaRefs>
    <ds:schemaRef ds:uri="09b394e8-c379-4854-af34-d5ce6f83c046"/>
    <ds:schemaRef ds:uri="d578ee42-62a0-4518-a00d-04d02de68ce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81</TotalTime>
  <Words>1761</Words>
  <Application>Microsoft Office PowerPoint</Application>
  <PresentationFormat>Panorámica</PresentationFormat>
  <Paragraphs>161</Paragraphs>
  <Slides>12</Slides>
  <Notes>4</Notes>
  <HiddenSlides>0</HiddenSlides>
  <MMClips>0</MMClips>
  <ScaleCrop>false</ScaleCrop>
  <HeadingPairs>
    <vt:vector size="6" baseType="variant">
      <vt:variant>
        <vt:lpstr>Fuentes usadas</vt:lpstr>
      </vt:variant>
      <vt:variant>
        <vt:i4>15</vt:i4>
      </vt:variant>
      <vt:variant>
        <vt:lpstr>Tema</vt:lpstr>
      </vt:variant>
      <vt:variant>
        <vt:i4>2</vt:i4>
      </vt:variant>
      <vt:variant>
        <vt:lpstr>Títulos de diapositiva</vt:lpstr>
      </vt:variant>
      <vt:variant>
        <vt:i4>12</vt:i4>
      </vt:variant>
    </vt:vector>
  </HeadingPairs>
  <TitlesOfParts>
    <vt:vector size="29" baseType="lpstr">
      <vt:lpstr>Aptos</vt:lpstr>
      <vt:lpstr>Aptos Display</vt:lpstr>
      <vt:lpstr>Arial</vt:lpstr>
      <vt:lpstr>Calibri</vt:lpstr>
      <vt:lpstr>Calibri Light</vt:lpstr>
      <vt:lpstr>DM Serif Text</vt:lpstr>
      <vt:lpstr>Garamond</vt:lpstr>
      <vt:lpstr>Lato Black</vt:lpstr>
      <vt:lpstr>Montserrat Black</vt:lpstr>
      <vt:lpstr>Red Hat Display</vt:lpstr>
      <vt:lpstr>Red Hat Display </vt:lpstr>
      <vt:lpstr>Red Hat Display Black</vt:lpstr>
      <vt:lpstr>Red Hat Display Medium</vt:lpstr>
      <vt:lpstr>Roboto Black</vt:lpstr>
      <vt:lpstr>Wingdings</vt:lpstr>
      <vt:lpstr>Tema de Office</vt:lpstr>
      <vt:lpstr>SEDIA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Gabriela  Moo</dc:creator>
  <cp:lastModifiedBy>Cabanes Miro, Emilio</cp:lastModifiedBy>
  <cp:revision>24</cp:revision>
  <cp:lastPrinted>2023-06-13T06:36:32Z</cp:lastPrinted>
  <dcterms:created xsi:type="dcterms:W3CDTF">2023-04-19T11:46:37Z</dcterms:created>
  <dcterms:modified xsi:type="dcterms:W3CDTF">2025-05-07T07:03:54Z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0x010100923399CD93CD3142A5320107631533DD</vt:lpwstr>
  </property>
</Properties>
</file>